
<file path=[Content_Types].xml><?xml version="1.0" encoding="utf-8"?>
<Types xmlns="http://schemas.openxmlformats.org/package/2006/content-types">
  <Default Extension="tmp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handoutMasterIdLst>
    <p:handoutMasterId r:id="rId24"/>
  </p:handoutMasterIdLst>
  <p:sldIdLst>
    <p:sldId id="256" r:id="rId2"/>
    <p:sldId id="257" r:id="rId3"/>
    <p:sldId id="285" r:id="rId4"/>
    <p:sldId id="273" r:id="rId5"/>
    <p:sldId id="278" r:id="rId6"/>
    <p:sldId id="259" r:id="rId7"/>
    <p:sldId id="272" r:id="rId8"/>
    <p:sldId id="270" r:id="rId9"/>
    <p:sldId id="276" r:id="rId10"/>
    <p:sldId id="284" r:id="rId11"/>
    <p:sldId id="281" r:id="rId12"/>
    <p:sldId id="282" r:id="rId13"/>
    <p:sldId id="268" r:id="rId14"/>
    <p:sldId id="271" r:id="rId15"/>
    <p:sldId id="269" r:id="rId16"/>
    <p:sldId id="262" r:id="rId17"/>
    <p:sldId id="264" r:id="rId18"/>
    <p:sldId id="265" r:id="rId19"/>
    <p:sldId id="266" r:id="rId20"/>
    <p:sldId id="267" r:id="rId21"/>
    <p:sldId id="283" r:id="rId22"/>
  </p:sldIdLst>
  <p:sldSz cx="12192000" cy="6858000"/>
  <p:notesSz cx="6858000" cy="9723438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83659" autoAdjust="0"/>
  </p:normalViewPr>
  <p:slideViewPr>
    <p:cSldViewPr snapToGrid="0">
      <p:cViewPr>
        <p:scale>
          <a:sx n="82" d="100"/>
          <a:sy n="82" d="100"/>
        </p:scale>
        <p:origin x="-804" y="-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8786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1"/>
            <a:ext cx="2971800" cy="48786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54460D-FFE8-4D6E-ACD5-6DA387EC4AB8}" type="datetimeFigureOut">
              <a:rPr lang="nl-NL" smtClean="0"/>
              <a:t>23-12-2014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9235579"/>
            <a:ext cx="2971800" cy="48785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9235579"/>
            <a:ext cx="2971800" cy="48785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28844B-2160-4A81-ABDD-78A72872272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31770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8786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1"/>
            <a:ext cx="2971800" cy="48786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C801E2-2ED6-48E4-9A8E-5ECA571D87F3}" type="datetimeFigureOut">
              <a:rPr lang="nl-NL" smtClean="0"/>
              <a:t>23-12-2014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512763" y="1216025"/>
            <a:ext cx="5832475" cy="32813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679404"/>
            <a:ext cx="5486400" cy="382860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235579"/>
            <a:ext cx="2971800" cy="48785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9235579"/>
            <a:ext cx="2971800" cy="48785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A4C31C-E3F0-4D7A-803C-346D6FD4CC2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532311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A4C31C-E3F0-4D7A-803C-346D6FD4CC2A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026691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A4C31C-E3F0-4D7A-803C-346D6FD4CC2A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380390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A4C31C-E3F0-4D7A-803C-346D6FD4CC2A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069746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A4C31C-E3F0-4D7A-803C-346D6FD4CC2A}" type="slidenum">
              <a:rPr lang="nl-NL" smtClean="0"/>
              <a:t>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547816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A4C31C-E3F0-4D7A-803C-346D6FD4CC2A}" type="slidenum">
              <a:rPr lang="nl-NL" smtClean="0"/>
              <a:t>15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440808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baseline="0" dirty="0" smtClean="0"/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A4C31C-E3F0-4D7A-803C-346D6FD4CC2A}" type="slidenum">
              <a:rPr lang="nl-NL" smtClean="0"/>
              <a:t>16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5082598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A4C31C-E3F0-4D7A-803C-346D6FD4CC2A}" type="slidenum">
              <a:rPr lang="nl-NL" smtClean="0"/>
              <a:t>20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480873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5067300" y="1789114"/>
            <a:ext cx="7120467" cy="5056187"/>
            <a:chOff x="2394" y="1127"/>
            <a:chExt cx="3364" cy="3185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ltGray">
            <a:xfrm>
              <a:off x="4230" y="1365"/>
              <a:ext cx="197" cy="10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nl-NL" sz="1800">
                <a:solidFill>
                  <a:srgbClr val="FFFFFF"/>
                </a:solidFill>
                <a:latin typeface="Candara"/>
              </a:endParaRPr>
            </a:p>
          </p:txBody>
        </p:sp>
        <p:sp>
          <p:nvSpPr>
            <p:cNvPr id="6" name="Oval 4"/>
            <p:cNvSpPr>
              <a:spLocks noChangeArrowheads="1"/>
            </p:cNvSpPr>
            <p:nvPr/>
          </p:nvSpPr>
          <p:spPr bwMode="ltGray">
            <a:xfrm>
              <a:off x="4299" y="1185"/>
              <a:ext cx="47" cy="47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nl-NL" sz="1800">
                <a:solidFill>
                  <a:srgbClr val="FFFFFF"/>
                </a:solidFill>
                <a:latin typeface="Candara"/>
              </a:endParaRPr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ltGray">
            <a:xfrm rot="995337">
              <a:off x="5205" y="1495"/>
              <a:ext cx="6" cy="20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nl-NL" sz="1800">
                <a:solidFill>
                  <a:srgbClr val="FFFFFF"/>
                </a:solidFill>
                <a:latin typeface="Candara"/>
              </a:endParaRPr>
            </a:p>
          </p:txBody>
        </p:sp>
        <p:sp>
          <p:nvSpPr>
            <p:cNvPr id="8" name="Freeform 6"/>
            <p:cNvSpPr>
              <a:spLocks noEditPoints="1"/>
            </p:cNvSpPr>
            <p:nvPr/>
          </p:nvSpPr>
          <p:spPr bwMode="ltGray">
            <a:xfrm>
              <a:off x="4871" y="3508"/>
              <a:ext cx="66" cy="96"/>
            </a:xfrm>
            <a:custGeom>
              <a:avLst/>
              <a:gdLst>
                <a:gd name="T0" fmla="*/ 18 w 66"/>
                <a:gd name="T1" fmla="*/ 96 h 96"/>
                <a:gd name="T2" fmla="*/ 42 w 66"/>
                <a:gd name="T3" fmla="*/ 78 h 96"/>
                <a:gd name="T4" fmla="*/ 60 w 66"/>
                <a:gd name="T5" fmla="*/ 60 h 96"/>
                <a:gd name="T6" fmla="*/ 66 w 66"/>
                <a:gd name="T7" fmla="*/ 36 h 96"/>
                <a:gd name="T8" fmla="*/ 60 w 66"/>
                <a:gd name="T9" fmla="*/ 12 h 96"/>
                <a:gd name="T10" fmla="*/ 36 w 66"/>
                <a:gd name="T11" fmla="*/ 0 h 96"/>
                <a:gd name="T12" fmla="*/ 24 w 66"/>
                <a:gd name="T13" fmla="*/ 6 h 96"/>
                <a:gd name="T14" fmla="*/ 12 w 66"/>
                <a:gd name="T15" fmla="*/ 12 h 96"/>
                <a:gd name="T16" fmla="*/ 0 w 66"/>
                <a:gd name="T17" fmla="*/ 36 h 96"/>
                <a:gd name="T18" fmla="*/ 0 w 66"/>
                <a:gd name="T19" fmla="*/ 60 h 96"/>
                <a:gd name="T20" fmla="*/ 12 w 66"/>
                <a:gd name="T21" fmla="*/ 84 h 96"/>
                <a:gd name="T22" fmla="*/ 18 w 66"/>
                <a:gd name="T23" fmla="*/ 96 h 96"/>
                <a:gd name="T24" fmla="*/ 18 w 66"/>
                <a:gd name="T25" fmla="*/ 96 h 96"/>
                <a:gd name="T26" fmla="*/ 42 w 66"/>
                <a:gd name="T27" fmla="*/ 18 h 96"/>
                <a:gd name="T28" fmla="*/ 54 w 66"/>
                <a:gd name="T29" fmla="*/ 24 h 96"/>
                <a:gd name="T30" fmla="*/ 60 w 66"/>
                <a:gd name="T31" fmla="*/ 36 h 96"/>
                <a:gd name="T32" fmla="*/ 60 w 66"/>
                <a:gd name="T33" fmla="*/ 48 h 96"/>
                <a:gd name="T34" fmla="*/ 54 w 66"/>
                <a:gd name="T35" fmla="*/ 54 h 96"/>
                <a:gd name="T36" fmla="*/ 36 w 66"/>
                <a:gd name="T37" fmla="*/ 72 h 96"/>
                <a:gd name="T38" fmla="*/ 24 w 66"/>
                <a:gd name="T39" fmla="*/ 78 h 96"/>
                <a:gd name="T40" fmla="*/ 24 w 66"/>
                <a:gd name="T41" fmla="*/ 78 h 96"/>
                <a:gd name="T42" fmla="*/ 12 w 66"/>
                <a:gd name="T43" fmla="*/ 48 h 96"/>
                <a:gd name="T44" fmla="*/ 18 w 66"/>
                <a:gd name="T45" fmla="*/ 24 h 96"/>
                <a:gd name="T46" fmla="*/ 30 w 66"/>
                <a:gd name="T47" fmla="*/ 18 h 96"/>
                <a:gd name="T48" fmla="*/ 42 w 66"/>
                <a:gd name="T49" fmla="*/ 18 h 96"/>
                <a:gd name="T50" fmla="*/ 42 w 66"/>
                <a:gd name="T51" fmla="*/ 18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66" h="96">
                  <a:moveTo>
                    <a:pt x="18" y="96"/>
                  </a:moveTo>
                  <a:lnTo>
                    <a:pt x="42" y="78"/>
                  </a:lnTo>
                  <a:lnTo>
                    <a:pt x="60" y="60"/>
                  </a:lnTo>
                  <a:lnTo>
                    <a:pt x="66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24" y="6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0" y="60"/>
                  </a:lnTo>
                  <a:lnTo>
                    <a:pt x="12" y="84"/>
                  </a:lnTo>
                  <a:lnTo>
                    <a:pt x="18" y="96"/>
                  </a:lnTo>
                  <a:lnTo>
                    <a:pt x="18" y="96"/>
                  </a:lnTo>
                  <a:close/>
                  <a:moveTo>
                    <a:pt x="42" y="18"/>
                  </a:moveTo>
                  <a:lnTo>
                    <a:pt x="54" y="24"/>
                  </a:lnTo>
                  <a:lnTo>
                    <a:pt x="60" y="36"/>
                  </a:lnTo>
                  <a:lnTo>
                    <a:pt x="60" y="48"/>
                  </a:lnTo>
                  <a:lnTo>
                    <a:pt x="54" y="54"/>
                  </a:lnTo>
                  <a:lnTo>
                    <a:pt x="36" y="72"/>
                  </a:lnTo>
                  <a:lnTo>
                    <a:pt x="24" y="78"/>
                  </a:lnTo>
                  <a:lnTo>
                    <a:pt x="24" y="78"/>
                  </a:lnTo>
                  <a:lnTo>
                    <a:pt x="12" y="48"/>
                  </a:lnTo>
                  <a:lnTo>
                    <a:pt x="18" y="24"/>
                  </a:lnTo>
                  <a:lnTo>
                    <a:pt x="30" y="18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nl-NL" sz="1800">
                <a:solidFill>
                  <a:srgbClr val="FFFFFF"/>
                </a:solidFill>
                <a:latin typeface="Candara"/>
              </a:endParaRPr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ltGray">
            <a:xfrm rot="91736">
              <a:off x="5487" y="1535"/>
              <a:ext cx="6" cy="1998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nl-NL" sz="1800">
                <a:solidFill>
                  <a:srgbClr val="FFFFFF"/>
                </a:solidFill>
                <a:latin typeface="Candara"/>
              </a:endParaRPr>
            </a:p>
          </p:txBody>
        </p:sp>
        <p:sp>
          <p:nvSpPr>
            <p:cNvPr id="10" name="Rectangle 8"/>
            <p:cNvSpPr>
              <a:spLocks noChangeArrowheads="1"/>
            </p:cNvSpPr>
            <p:nvPr/>
          </p:nvSpPr>
          <p:spPr bwMode="ltGray">
            <a:xfrm rot="-926223">
              <a:off x="5640" y="1521"/>
              <a:ext cx="6" cy="881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nl-NL" sz="1800">
                <a:solidFill>
                  <a:srgbClr val="FFFFFF"/>
                </a:solidFill>
                <a:latin typeface="Candara"/>
              </a:endParaRPr>
            </a:p>
          </p:txBody>
        </p:sp>
        <p:sp>
          <p:nvSpPr>
            <p:cNvPr id="11" name="Rectangle 9"/>
            <p:cNvSpPr>
              <a:spLocks noChangeArrowheads="1"/>
            </p:cNvSpPr>
            <p:nvPr/>
          </p:nvSpPr>
          <p:spPr bwMode="ltGray">
            <a:xfrm rot="-1140313">
              <a:off x="3444" y="1816"/>
              <a:ext cx="6" cy="203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nl-NL" sz="1800">
                <a:solidFill>
                  <a:srgbClr val="FFFFFF"/>
                </a:solidFill>
                <a:latin typeface="Candara"/>
              </a:endParaRPr>
            </a:p>
          </p:txBody>
        </p:sp>
        <p:sp>
          <p:nvSpPr>
            <p:cNvPr id="12" name="Rectangle 10"/>
            <p:cNvSpPr>
              <a:spLocks noChangeArrowheads="1"/>
            </p:cNvSpPr>
            <p:nvPr/>
          </p:nvSpPr>
          <p:spPr bwMode="ltGray">
            <a:xfrm rot="1114412">
              <a:off x="2757" y="1821"/>
              <a:ext cx="6" cy="211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nl-NL" sz="1800">
                <a:solidFill>
                  <a:srgbClr val="FFFFFF"/>
                </a:solidFill>
                <a:latin typeface="Candara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ltGray">
            <a:xfrm rot="254676">
              <a:off x="3035" y="1870"/>
              <a:ext cx="6" cy="190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nl-NL" sz="1800">
                <a:solidFill>
                  <a:srgbClr val="FFFFFF"/>
                </a:solidFill>
                <a:latin typeface="Candara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ltGray">
            <a:xfrm>
              <a:off x="4007" y="3021"/>
              <a:ext cx="623" cy="156"/>
            </a:xfrm>
            <a:custGeom>
              <a:avLst/>
              <a:gdLst>
                <a:gd name="T0" fmla="*/ 6 w 623"/>
                <a:gd name="T1" fmla="*/ 18 h 156"/>
                <a:gd name="T2" fmla="*/ 162 w 623"/>
                <a:gd name="T3" fmla="*/ 36 h 156"/>
                <a:gd name="T4" fmla="*/ 251 w 623"/>
                <a:gd name="T5" fmla="*/ 36 h 156"/>
                <a:gd name="T6" fmla="*/ 354 w 623"/>
                <a:gd name="T7" fmla="*/ 30 h 156"/>
                <a:gd name="T8" fmla="*/ 473 w 623"/>
                <a:gd name="T9" fmla="*/ 18 h 156"/>
                <a:gd name="T10" fmla="*/ 611 w 623"/>
                <a:gd name="T11" fmla="*/ 0 h 156"/>
                <a:gd name="T12" fmla="*/ 623 w 623"/>
                <a:gd name="T13" fmla="*/ 114 h 156"/>
                <a:gd name="T14" fmla="*/ 497 w 623"/>
                <a:gd name="T15" fmla="*/ 138 h 156"/>
                <a:gd name="T16" fmla="*/ 414 w 623"/>
                <a:gd name="T17" fmla="*/ 150 h 156"/>
                <a:gd name="T18" fmla="*/ 318 w 623"/>
                <a:gd name="T19" fmla="*/ 156 h 156"/>
                <a:gd name="T20" fmla="*/ 215 w 623"/>
                <a:gd name="T21" fmla="*/ 156 h 156"/>
                <a:gd name="T22" fmla="*/ 108 w 623"/>
                <a:gd name="T23" fmla="*/ 150 h 156"/>
                <a:gd name="T24" fmla="*/ 0 w 623"/>
                <a:gd name="T25" fmla="*/ 132 h 156"/>
                <a:gd name="T26" fmla="*/ 6 w 623"/>
                <a:gd name="T27" fmla="*/ 18 h 156"/>
                <a:gd name="T28" fmla="*/ 6 w 623"/>
                <a:gd name="T29" fmla="*/ 18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23" h="156">
                  <a:moveTo>
                    <a:pt x="6" y="18"/>
                  </a:moveTo>
                  <a:lnTo>
                    <a:pt x="162" y="36"/>
                  </a:lnTo>
                  <a:lnTo>
                    <a:pt x="251" y="36"/>
                  </a:lnTo>
                  <a:lnTo>
                    <a:pt x="354" y="30"/>
                  </a:lnTo>
                  <a:lnTo>
                    <a:pt x="473" y="18"/>
                  </a:lnTo>
                  <a:lnTo>
                    <a:pt x="611" y="0"/>
                  </a:lnTo>
                  <a:lnTo>
                    <a:pt x="623" y="114"/>
                  </a:lnTo>
                  <a:lnTo>
                    <a:pt x="497" y="138"/>
                  </a:lnTo>
                  <a:lnTo>
                    <a:pt x="414" y="150"/>
                  </a:lnTo>
                  <a:lnTo>
                    <a:pt x="318" y="156"/>
                  </a:lnTo>
                  <a:lnTo>
                    <a:pt x="215" y="156"/>
                  </a:lnTo>
                  <a:lnTo>
                    <a:pt x="108" y="150"/>
                  </a:lnTo>
                  <a:lnTo>
                    <a:pt x="0" y="132"/>
                  </a:lnTo>
                  <a:lnTo>
                    <a:pt x="6" y="18"/>
                  </a:lnTo>
                  <a:lnTo>
                    <a:pt x="6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nl-NL" sz="1800">
                <a:solidFill>
                  <a:srgbClr val="FFFFFF"/>
                </a:solidFill>
                <a:latin typeface="Candara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ltGray">
            <a:xfrm>
              <a:off x="4762" y="3591"/>
              <a:ext cx="996" cy="126"/>
            </a:xfrm>
            <a:custGeom>
              <a:avLst/>
              <a:gdLst>
                <a:gd name="T0" fmla="*/ 754 w 993"/>
                <a:gd name="T1" fmla="*/ 6 h 126"/>
                <a:gd name="T2" fmla="*/ 652 w 993"/>
                <a:gd name="T3" fmla="*/ 6 h 126"/>
                <a:gd name="T4" fmla="*/ 563 w 993"/>
                <a:gd name="T5" fmla="*/ 6 h 126"/>
                <a:gd name="T6" fmla="*/ 479 w 993"/>
                <a:gd name="T7" fmla="*/ 6 h 126"/>
                <a:gd name="T8" fmla="*/ 401 w 993"/>
                <a:gd name="T9" fmla="*/ 6 h 126"/>
                <a:gd name="T10" fmla="*/ 335 w 993"/>
                <a:gd name="T11" fmla="*/ 0 h 126"/>
                <a:gd name="T12" fmla="*/ 276 w 993"/>
                <a:gd name="T13" fmla="*/ 0 h 126"/>
                <a:gd name="T14" fmla="*/ 222 w 993"/>
                <a:gd name="T15" fmla="*/ 0 h 126"/>
                <a:gd name="T16" fmla="*/ 180 w 993"/>
                <a:gd name="T17" fmla="*/ 6 h 126"/>
                <a:gd name="T18" fmla="*/ 138 w 993"/>
                <a:gd name="T19" fmla="*/ 6 h 126"/>
                <a:gd name="T20" fmla="*/ 108 w 993"/>
                <a:gd name="T21" fmla="*/ 6 h 126"/>
                <a:gd name="T22" fmla="*/ 54 w 993"/>
                <a:gd name="T23" fmla="*/ 6 h 126"/>
                <a:gd name="T24" fmla="*/ 24 w 993"/>
                <a:gd name="T25" fmla="*/ 12 h 126"/>
                <a:gd name="T26" fmla="*/ 6 w 993"/>
                <a:gd name="T27" fmla="*/ 18 h 126"/>
                <a:gd name="T28" fmla="*/ 0 w 993"/>
                <a:gd name="T29" fmla="*/ 24 h 126"/>
                <a:gd name="T30" fmla="*/ 12 w 993"/>
                <a:gd name="T31" fmla="*/ 42 h 126"/>
                <a:gd name="T32" fmla="*/ 18 w 993"/>
                <a:gd name="T33" fmla="*/ 48 h 126"/>
                <a:gd name="T34" fmla="*/ 30 w 993"/>
                <a:gd name="T35" fmla="*/ 54 h 126"/>
                <a:gd name="T36" fmla="*/ 60 w 993"/>
                <a:gd name="T37" fmla="*/ 60 h 126"/>
                <a:gd name="T38" fmla="*/ 90 w 993"/>
                <a:gd name="T39" fmla="*/ 72 h 126"/>
                <a:gd name="T40" fmla="*/ 144 w 993"/>
                <a:gd name="T41" fmla="*/ 84 h 126"/>
                <a:gd name="T42" fmla="*/ 210 w 993"/>
                <a:gd name="T43" fmla="*/ 90 h 126"/>
                <a:gd name="T44" fmla="*/ 293 w 993"/>
                <a:gd name="T45" fmla="*/ 102 h 126"/>
                <a:gd name="T46" fmla="*/ 389 w 993"/>
                <a:gd name="T47" fmla="*/ 108 h 126"/>
                <a:gd name="T48" fmla="*/ 503 w 993"/>
                <a:gd name="T49" fmla="*/ 120 h 126"/>
                <a:gd name="T50" fmla="*/ 622 w 993"/>
                <a:gd name="T51" fmla="*/ 120 h 126"/>
                <a:gd name="T52" fmla="*/ 754 w 993"/>
                <a:gd name="T53" fmla="*/ 126 h 126"/>
                <a:gd name="T54" fmla="*/ 873 w 993"/>
                <a:gd name="T55" fmla="*/ 126 h 126"/>
                <a:gd name="T56" fmla="*/ 993 w 993"/>
                <a:gd name="T57" fmla="*/ 126 h 126"/>
                <a:gd name="T58" fmla="*/ 993 w 993"/>
                <a:gd name="T59" fmla="*/ 12 h 126"/>
                <a:gd name="T60" fmla="*/ 879 w 993"/>
                <a:gd name="T61" fmla="*/ 12 h 126"/>
                <a:gd name="T62" fmla="*/ 754 w 993"/>
                <a:gd name="T63" fmla="*/ 6 h 126"/>
                <a:gd name="T64" fmla="*/ 754 w 993"/>
                <a:gd name="T65" fmla="*/ 6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93" h="126">
                  <a:moveTo>
                    <a:pt x="754" y="6"/>
                  </a:moveTo>
                  <a:lnTo>
                    <a:pt x="652" y="6"/>
                  </a:lnTo>
                  <a:lnTo>
                    <a:pt x="563" y="6"/>
                  </a:lnTo>
                  <a:lnTo>
                    <a:pt x="479" y="6"/>
                  </a:lnTo>
                  <a:lnTo>
                    <a:pt x="401" y="6"/>
                  </a:lnTo>
                  <a:lnTo>
                    <a:pt x="335" y="0"/>
                  </a:lnTo>
                  <a:lnTo>
                    <a:pt x="276" y="0"/>
                  </a:lnTo>
                  <a:lnTo>
                    <a:pt x="222" y="0"/>
                  </a:lnTo>
                  <a:lnTo>
                    <a:pt x="180" y="6"/>
                  </a:lnTo>
                  <a:lnTo>
                    <a:pt x="138" y="6"/>
                  </a:lnTo>
                  <a:lnTo>
                    <a:pt x="108" y="6"/>
                  </a:lnTo>
                  <a:lnTo>
                    <a:pt x="54" y="6"/>
                  </a:lnTo>
                  <a:lnTo>
                    <a:pt x="24" y="12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12" y="42"/>
                  </a:lnTo>
                  <a:lnTo>
                    <a:pt x="18" y="48"/>
                  </a:lnTo>
                  <a:lnTo>
                    <a:pt x="30" y="54"/>
                  </a:lnTo>
                  <a:lnTo>
                    <a:pt x="60" y="60"/>
                  </a:lnTo>
                  <a:lnTo>
                    <a:pt x="90" y="72"/>
                  </a:lnTo>
                  <a:lnTo>
                    <a:pt x="144" y="84"/>
                  </a:lnTo>
                  <a:lnTo>
                    <a:pt x="210" y="90"/>
                  </a:lnTo>
                  <a:lnTo>
                    <a:pt x="293" y="102"/>
                  </a:lnTo>
                  <a:lnTo>
                    <a:pt x="389" y="108"/>
                  </a:lnTo>
                  <a:lnTo>
                    <a:pt x="503" y="120"/>
                  </a:lnTo>
                  <a:lnTo>
                    <a:pt x="622" y="120"/>
                  </a:lnTo>
                  <a:lnTo>
                    <a:pt x="754" y="126"/>
                  </a:lnTo>
                  <a:lnTo>
                    <a:pt x="873" y="126"/>
                  </a:lnTo>
                  <a:lnTo>
                    <a:pt x="993" y="126"/>
                  </a:lnTo>
                  <a:lnTo>
                    <a:pt x="993" y="12"/>
                  </a:lnTo>
                  <a:lnTo>
                    <a:pt x="879" y="12"/>
                  </a:lnTo>
                  <a:lnTo>
                    <a:pt x="754" y="6"/>
                  </a:lnTo>
                  <a:lnTo>
                    <a:pt x="754" y="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nl-NL" sz="1800">
                <a:solidFill>
                  <a:srgbClr val="FFFFFF"/>
                </a:solidFill>
                <a:latin typeface="Candara"/>
              </a:endParaRPr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ltGray">
            <a:xfrm>
              <a:off x="4786" y="3645"/>
              <a:ext cx="972" cy="245"/>
            </a:xfrm>
            <a:custGeom>
              <a:avLst/>
              <a:gdLst>
                <a:gd name="T0" fmla="*/ 0 w 969"/>
                <a:gd name="T1" fmla="*/ 0 h 245"/>
                <a:gd name="T2" fmla="*/ 24 w 969"/>
                <a:gd name="T3" fmla="*/ 54 h 245"/>
                <a:gd name="T4" fmla="*/ 66 w 969"/>
                <a:gd name="T5" fmla="*/ 96 h 245"/>
                <a:gd name="T6" fmla="*/ 120 w 969"/>
                <a:gd name="T7" fmla="*/ 137 h 245"/>
                <a:gd name="T8" fmla="*/ 198 w 969"/>
                <a:gd name="T9" fmla="*/ 173 h 245"/>
                <a:gd name="T10" fmla="*/ 293 w 969"/>
                <a:gd name="T11" fmla="*/ 203 h 245"/>
                <a:gd name="T12" fmla="*/ 353 w 969"/>
                <a:gd name="T13" fmla="*/ 215 h 245"/>
                <a:gd name="T14" fmla="*/ 413 w 969"/>
                <a:gd name="T15" fmla="*/ 227 h 245"/>
                <a:gd name="T16" fmla="*/ 479 w 969"/>
                <a:gd name="T17" fmla="*/ 233 h 245"/>
                <a:gd name="T18" fmla="*/ 556 w 969"/>
                <a:gd name="T19" fmla="*/ 239 h 245"/>
                <a:gd name="T20" fmla="*/ 634 w 969"/>
                <a:gd name="T21" fmla="*/ 245 h 245"/>
                <a:gd name="T22" fmla="*/ 724 w 969"/>
                <a:gd name="T23" fmla="*/ 245 h 245"/>
                <a:gd name="T24" fmla="*/ 855 w 969"/>
                <a:gd name="T25" fmla="*/ 245 h 245"/>
                <a:gd name="T26" fmla="*/ 969 w 969"/>
                <a:gd name="T27" fmla="*/ 239 h 245"/>
                <a:gd name="T28" fmla="*/ 969 w 969"/>
                <a:gd name="T29" fmla="*/ 60 h 245"/>
                <a:gd name="T30" fmla="*/ 700 w 969"/>
                <a:gd name="T31" fmla="*/ 60 h 245"/>
                <a:gd name="T32" fmla="*/ 503 w 969"/>
                <a:gd name="T33" fmla="*/ 54 h 245"/>
                <a:gd name="T34" fmla="*/ 317 w 969"/>
                <a:gd name="T35" fmla="*/ 42 h 245"/>
                <a:gd name="T36" fmla="*/ 150 w 969"/>
                <a:gd name="T37" fmla="*/ 24 h 245"/>
                <a:gd name="T38" fmla="*/ 72 w 969"/>
                <a:gd name="T39" fmla="*/ 12 h 245"/>
                <a:gd name="T40" fmla="*/ 0 w 969"/>
                <a:gd name="T41" fmla="*/ 0 h 245"/>
                <a:gd name="T42" fmla="*/ 0 w 969"/>
                <a:gd name="T43" fmla="*/ 0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969" h="245">
                  <a:moveTo>
                    <a:pt x="0" y="0"/>
                  </a:moveTo>
                  <a:lnTo>
                    <a:pt x="24" y="54"/>
                  </a:lnTo>
                  <a:lnTo>
                    <a:pt x="66" y="96"/>
                  </a:lnTo>
                  <a:lnTo>
                    <a:pt x="120" y="137"/>
                  </a:lnTo>
                  <a:lnTo>
                    <a:pt x="198" y="173"/>
                  </a:lnTo>
                  <a:lnTo>
                    <a:pt x="293" y="203"/>
                  </a:lnTo>
                  <a:lnTo>
                    <a:pt x="353" y="215"/>
                  </a:lnTo>
                  <a:lnTo>
                    <a:pt x="413" y="227"/>
                  </a:lnTo>
                  <a:lnTo>
                    <a:pt x="479" y="233"/>
                  </a:lnTo>
                  <a:lnTo>
                    <a:pt x="556" y="239"/>
                  </a:lnTo>
                  <a:lnTo>
                    <a:pt x="634" y="245"/>
                  </a:lnTo>
                  <a:lnTo>
                    <a:pt x="724" y="245"/>
                  </a:lnTo>
                  <a:lnTo>
                    <a:pt x="855" y="245"/>
                  </a:lnTo>
                  <a:lnTo>
                    <a:pt x="969" y="239"/>
                  </a:lnTo>
                  <a:lnTo>
                    <a:pt x="969" y="60"/>
                  </a:lnTo>
                  <a:lnTo>
                    <a:pt x="700" y="60"/>
                  </a:lnTo>
                  <a:lnTo>
                    <a:pt x="503" y="54"/>
                  </a:lnTo>
                  <a:lnTo>
                    <a:pt x="317" y="42"/>
                  </a:lnTo>
                  <a:lnTo>
                    <a:pt x="150" y="24"/>
                  </a:lnTo>
                  <a:lnTo>
                    <a:pt x="72" y="1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nl-NL" sz="1800">
                <a:solidFill>
                  <a:srgbClr val="FFFFFF"/>
                </a:solidFill>
                <a:latin typeface="Candara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ltGray">
            <a:xfrm>
              <a:off x="4804" y="3591"/>
              <a:ext cx="954" cy="90"/>
            </a:xfrm>
            <a:custGeom>
              <a:avLst/>
              <a:gdLst>
                <a:gd name="T0" fmla="*/ 700 w 951"/>
                <a:gd name="T1" fmla="*/ 0 h 90"/>
                <a:gd name="T2" fmla="*/ 598 w 951"/>
                <a:gd name="T3" fmla="*/ 0 h 90"/>
                <a:gd name="T4" fmla="*/ 515 w 951"/>
                <a:gd name="T5" fmla="*/ 0 h 90"/>
                <a:gd name="T6" fmla="*/ 431 w 951"/>
                <a:gd name="T7" fmla="*/ 0 h 90"/>
                <a:gd name="T8" fmla="*/ 365 w 951"/>
                <a:gd name="T9" fmla="*/ 0 h 90"/>
                <a:gd name="T10" fmla="*/ 299 w 951"/>
                <a:gd name="T11" fmla="*/ 0 h 90"/>
                <a:gd name="T12" fmla="*/ 245 w 951"/>
                <a:gd name="T13" fmla="*/ 0 h 90"/>
                <a:gd name="T14" fmla="*/ 198 w 951"/>
                <a:gd name="T15" fmla="*/ 0 h 90"/>
                <a:gd name="T16" fmla="*/ 162 w 951"/>
                <a:gd name="T17" fmla="*/ 0 h 90"/>
                <a:gd name="T18" fmla="*/ 126 w 951"/>
                <a:gd name="T19" fmla="*/ 6 h 90"/>
                <a:gd name="T20" fmla="*/ 96 w 951"/>
                <a:gd name="T21" fmla="*/ 6 h 90"/>
                <a:gd name="T22" fmla="*/ 54 w 951"/>
                <a:gd name="T23" fmla="*/ 12 h 90"/>
                <a:gd name="T24" fmla="*/ 30 w 951"/>
                <a:gd name="T25" fmla="*/ 12 h 90"/>
                <a:gd name="T26" fmla="*/ 12 w 951"/>
                <a:gd name="T27" fmla="*/ 18 h 90"/>
                <a:gd name="T28" fmla="*/ 6 w 951"/>
                <a:gd name="T29" fmla="*/ 18 h 90"/>
                <a:gd name="T30" fmla="*/ 0 w 951"/>
                <a:gd name="T31" fmla="*/ 24 h 90"/>
                <a:gd name="T32" fmla="*/ 6 w 951"/>
                <a:gd name="T33" fmla="*/ 30 h 90"/>
                <a:gd name="T34" fmla="*/ 24 w 951"/>
                <a:gd name="T35" fmla="*/ 36 h 90"/>
                <a:gd name="T36" fmla="*/ 54 w 951"/>
                <a:gd name="T37" fmla="*/ 42 h 90"/>
                <a:gd name="T38" fmla="*/ 102 w 951"/>
                <a:gd name="T39" fmla="*/ 54 h 90"/>
                <a:gd name="T40" fmla="*/ 168 w 951"/>
                <a:gd name="T41" fmla="*/ 60 h 90"/>
                <a:gd name="T42" fmla="*/ 251 w 951"/>
                <a:gd name="T43" fmla="*/ 66 h 90"/>
                <a:gd name="T44" fmla="*/ 341 w 951"/>
                <a:gd name="T45" fmla="*/ 78 h 90"/>
                <a:gd name="T46" fmla="*/ 449 w 951"/>
                <a:gd name="T47" fmla="*/ 84 h 90"/>
                <a:gd name="T48" fmla="*/ 568 w 951"/>
                <a:gd name="T49" fmla="*/ 84 h 90"/>
                <a:gd name="T50" fmla="*/ 694 w 951"/>
                <a:gd name="T51" fmla="*/ 90 h 90"/>
                <a:gd name="T52" fmla="*/ 825 w 951"/>
                <a:gd name="T53" fmla="*/ 90 h 90"/>
                <a:gd name="T54" fmla="*/ 951 w 951"/>
                <a:gd name="T55" fmla="*/ 90 h 90"/>
                <a:gd name="T56" fmla="*/ 951 w 951"/>
                <a:gd name="T57" fmla="*/ 6 h 90"/>
                <a:gd name="T58" fmla="*/ 831 w 951"/>
                <a:gd name="T59" fmla="*/ 6 h 90"/>
                <a:gd name="T60" fmla="*/ 772 w 951"/>
                <a:gd name="T61" fmla="*/ 6 h 90"/>
                <a:gd name="T62" fmla="*/ 700 w 951"/>
                <a:gd name="T63" fmla="*/ 0 h 90"/>
                <a:gd name="T64" fmla="*/ 700 w 951"/>
                <a:gd name="T65" fmla="*/ 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51" h="90">
                  <a:moveTo>
                    <a:pt x="700" y="0"/>
                  </a:moveTo>
                  <a:lnTo>
                    <a:pt x="598" y="0"/>
                  </a:lnTo>
                  <a:lnTo>
                    <a:pt x="515" y="0"/>
                  </a:lnTo>
                  <a:lnTo>
                    <a:pt x="431" y="0"/>
                  </a:lnTo>
                  <a:lnTo>
                    <a:pt x="365" y="0"/>
                  </a:lnTo>
                  <a:lnTo>
                    <a:pt x="299" y="0"/>
                  </a:lnTo>
                  <a:lnTo>
                    <a:pt x="245" y="0"/>
                  </a:lnTo>
                  <a:lnTo>
                    <a:pt x="198" y="0"/>
                  </a:lnTo>
                  <a:lnTo>
                    <a:pt x="162" y="0"/>
                  </a:lnTo>
                  <a:lnTo>
                    <a:pt x="126" y="6"/>
                  </a:lnTo>
                  <a:lnTo>
                    <a:pt x="96" y="6"/>
                  </a:lnTo>
                  <a:lnTo>
                    <a:pt x="54" y="12"/>
                  </a:lnTo>
                  <a:lnTo>
                    <a:pt x="30" y="12"/>
                  </a:lnTo>
                  <a:lnTo>
                    <a:pt x="12" y="18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6" y="30"/>
                  </a:lnTo>
                  <a:lnTo>
                    <a:pt x="24" y="36"/>
                  </a:lnTo>
                  <a:lnTo>
                    <a:pt x="54" y="42"/>
                  </a:lnTo>
                  <a:lnTo>
                    <a:pt x="102" y="54"/>
                  </a:lnTo>
                  <a:lnTo>
                    <a:pt x="168" y="60"/>
                  </a:lnTo>
                  <a:lnTo>
                    <a:pt x="251" y="66"/>
                  </a:lnTo>
                  <a:lnTo>
                    <a:pt x="341" y="78"/>
                  </a:lnTo>
                  <a:lnTo>
                    <a:pt x="449" y="84"/>
                  </a:lnTo>
                  <a:lnTo>
                    <a:pt x="568" y="84"/>
                  </a:lnTo>
                  <a:lnTo>
                    <a:pt x="694" y="90"/>
                  </a:lnTo>
                  <a:lnTo>
                    <a:pt x="825" y="90"/>
                  </a:lnTo>
                  <a:lnTo>
                    <a:pt x="951" y="90"/>
                  </a:lnTo>
                  <a:lnTo>
                    <a:pt x="951" y="6"/>
                  </a:lnTo>
                  <a:lnTo>
                    <a:pt x="831" y="6"/>
                  </a:lnTo>
                  <a:lnTo>
                    <a:pt x="772" y="6"/>
                  </a:lnTo>
                  <a:lnTo>
                    <a:pt x="700" y="0"/>
                  </a:lnTo>
                  <a:lnTo>
                    <a:pt x="7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nl-NL" sz="1800">
                <a:solidFill>
                  <a:srgbClr val="FFFFFF"/>
                </a:solidFill>
                <a:latin typeface="Candara"/>
              </a:endParaRPr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ltGray">
            <a:xfrm>
              <a:off x="3059" y="1541"/>
              <a:ext cx="102" cy="155"/>
            </a:xfrm>
            <a:custGeom>
              <a:avLst/>
              <a:gdLst>
                <a:gd name="T0" fmla="*/ 102 w 102"/>
                <a:gd name="T1" fmla="*/ 0 h 155"/>
                <a:gd name="T2" fmla="*/ 0 w 102"/>
                <a:gd name="T3" fmla="*/ 12 h 155"/>
                <a:gd name="T4" fmla="*/ 30 w 102"/>
                <a:gd name="T5" fmla="*/ 72 h 155"/>
                <a:gd name="T6" fmla="*/ 30 w 102"/>
                <a:gd name="T7" fmla="*/ 155 h 155"/>
                <a:gd name="T8" fmla="*/ 72 w 102"/>
                <a:gd name="T9" fmla="*/ 155 h 155"/>
                <a:gd name="T10" fmla="*/ 72 w 102"/>
                <a:gd name="T11" fmla="*/ 66 h 155"/>
                <a:gd name="T12" fmla="*/ 102 w 102"/>
                <a:gd name="T13" fmla="*/ 0 h 155"/>
                <a:gd name="T14" fmla="*/ 102 w 102"/>
                <a:gd name="T15" fmla="*/ 0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2" h="155">
                  <a:moveTo>
                    <a:pt x="102" y="0"/>
                  </a:moveTo>
                  <a:lnTo>
                    <a:pt x="0" y="12"/>
                  </a:lnTo>
                  <a:lnTo>
                    <a:pt x="30" y="72"/>
                  </a:lnTo>
                  <a:lnTo>
                    <a:pt x="30" y="155"/>
                  </a:lnTo>
                  <a:lnTo>
                    <a:pt x="72" y="155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nl-NL" sz="1800">
                <a:solidFill>
                  <a:srgbClr val="FFFFFF"/>
                </a:solidFill>
                <a:latin typeface="Candara"/>
              </a:endParaRPr>
            </a:p>
          </p:txBody>
        </p:sp>
        <p:sp>
          <p:nvSpPr>
            <p:cNvPr id="19" name="Freeform 17"/>
            <p:cNvSpPr>
              <a:spLocks noEditPoints="1"/>
            </p:cNvSpPr>
            <p:nvPr/>
          </p:nvSpPr>
          <p:spPr bwMode="ltGray">
            <a:xfrm>
              <a:off x="3059" y="1690"/>
              <a:ext cx="90" cy="96"/>
            </a:xfrm>
            <a:custGeom>
              <a:avLst/>
              <a:gdLst>
                <a:gd name="T0" fmla="*/ 48 w 90"/>
                <a:gd name="T1" fmla="*/ 96 h 96"/>
                <a:gd name="T2" fmla="*/ 72 w 90"/>
                <a:gd name="T3" fmla="*/ 72 h 96"/>
                <a:gd name="T4" fmla="*/ 84 w 90"/>
                <a:gd name="T5" fmla="*/ 48 h 96"/>
                <a:gd name="T6" fmla="*/ 90 w 90"/>
                <a:gd name="T7" fmla="*/ 36 h 96"/>
                <a:gd name="T8" fmla="*/ 84 w 90"/>
                <a:gd name="T9" fmla="*/ 24 h 96"/>
                <a:gd name="T10" fmla="*/ 66 w 90"/>
                <a:gd name="T11" fmla="*/ 6 h 96"/>
                <a:gd name="T12" fmla="*/ 42 w 90"/>
                <a:gd name="T13" fmla="*/ 0 h 96"/>
                <a:gd name="T14" fmla="*/ 24 w 90"/>
                <a:gd name="T15" fmla="*/ 0 h 96"/>
                <a:gd name="T16" fmla="*/ 12 w 90"/>
                <a:gd name="T17" fmla="*/ 12 h 96"/>
                <a:gd name="T18" fmla="*/ 6 w 90"/>
                <a:gd name="T19" fmla="*/ 24 h 96"/>
                <a:gd name="T20" fmla="*/ 0 w 90"/>
                <a:gd name="T21" fmla="*/ 36 h 96"/>
                <a:gd name="T22" fmla="*/ 12 w 90"/>
                <a:gd name="T23" fmla="*/ 66 h 96"/>
                <a:gd name="T24" fmla="*/ 30 w 90"/>
                <a:gd name="T25" fmla="*/ 84 h 96"/>
                <a:gd name="T26" fmla="*/ 48 w 90"/>
                <a:gd name="T27" fmla="*/ 96 h 96"/>
                <a:gd name="T28" fmla="*/ 48 w 90"/>
                <a:gd name="T29" fmla="*/ 96 h 96"/>
                <a:gd name="T30" fmla="*/ 48 w 90"/>
                <a:gd name="T31" fmla="*/ 12 h 96"/>
                <a:gd name="T32" fmla="*/ 66 w 90"/>
                <a:gd name="T33" fmla="*/ 18 h 96"/>
                <a:gd name="T34" fmla="*/ 72 w 90"/>
                <a:gd name="T35" fmla="*/ 24 h 96"/>
                <a:gd name="T36" fmla="*/ 72 w 90"/>
                <a:gd name="T37" fmla="*/ 36 h 96"/>
                <a:gd name="T38" fmla="*/ 72 w 90"/>
                <a:gd name="T39" fmla="*/ 48 h 96"/>
                <a:gd name="T40" fmla="*/ 54 w 90"/>
                <a:gd name="T41" fmla="*/ 66 h 96"/>
                <a:gd name="T42" fmla="*/ 48 w 90"/>
                <a:gd name="T43" fmla="*/ 78 h 96"/>
                <a:gd name="T44" fmla="*/ 30 w 90"/>
                <a:gd name="T45" fmla="*/ 66 h 96"/>
                <a:gd name="T46" fmla="*/ 24 w 90"/>
                <a:gd name="T47" fmla="*/ 48 h 96"/>
                <a:gd name="T48" fmla="*/ 18 w 90"/>
                <a:gd name="T49" fmla="*/ 30 h 96"/>
                <a:gd name="T50" fmla="*/ 30 w 90"/>
                <a:gd name="T51" fmla="*/ 12 h 96"/>
                <a:gd name="T52" fmla="*/ 48 w 90"/>
                <a:gd name="T53" fmla="*/ 12 h 96"/>
                <a:gd name="T54" fmla="*/ 48 w 90"/>
                <a:gd name="T55" fmla="*/ 12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90" h="96">
                  <a:moveTo>
                    <a:pt x="48" y="96"/>
                  </a:moveTo>
                  <a:lnTo>
                    <a:pt x="72" y="72"/>
                  </a:lnTo>
                  <a:lnTo>
                    <a:pt x="84" y="48"/>
                  </a:lnTo>
                  <a:lnTo>
                    <a:pt x="90" y="36"/>
                  </a:lnTo>
                  <a:lnTo>
                    <a:pt x="84" y="24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0"/>
                  </a:lnTo>
                  <a:lnTo>
                    <a:pt x="12" y="12"/>
                  </a:lnTo>
                  <a:lnTo>
                    <a:pt x="6" y="24"/>
                  </a:lnTo>
                  <a:lnTo>
                    <a:pt x="0" y="36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8" y="96"/>
                  </a:lnTo>
                  <a:lnTo>
                    <a:pt x="48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54" y="66"/>
                  </a:lnTo>
                  <a:lnTo>
                    <a:pt x="48" y="78"/>
                  </a:lnTo>
                  <a:lnTo>
                    <a:pt x="30" y="66"/>
                  </a:lnTo>
                  <a:lnTo>
                    <a:pt x="24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nl-NL" sz="1800">
                <a:solidFill>
                  <a:srgbClr val="FFFFFF"/>
                </a:solidFill>
                <a:latin typeface="Candara"/>
              </a:endParaRPr>
            </a:p>
          </p:txBody>
        </p:sp>
        <p:sp>
          <p:nvSpPr>
            <p:cNvPr id="20" name="Freeform 18"/>
            <p:cNvSpPr>
              <a:spLocks noEditPoints="1"/>
            </p:cNvSpPr>
            <p:nvPr/>
          </p:nvSpPr>
          <p:spPr bwMode="ltGray">
            <a:xfrm>
              <a:off x="3059" y="1768"/>
              <a:ext cx="90" cy="108"/>
            </a:xfrm>
            <a:custGeom>
              <a:avLst/>
              <a:gdLst>
                <a:gd name="T0" fmla="*/ 0 w 90"/>
                <a:gd name="T1" fmla="*/ 90 h 108"/>
                <a:gd name="T2" fmla="*/ 12 w 90"/>
                <a:gd name="T3" fmla="*/ 102 h 108"/>
                <a:gd name="T4" fmla="*/ 24 w 90"/>
                <a:gd name="T5" fmla="*/ 108 h 108"/>
                <a:gd name="T6" fmla="*/ 54 w 90"/>
                <a:gd name="T7" fmla="*/ 108 h 108"/>
                <a:gd name="T8" fmla="*/ 78 w 90"/>
                <a:gd name="T9" fmla="*/ 96 h 108"/>
                <a:gd name="T10" fmla="*/ 90 w 90"/>
                <a:gd name="T11" fmla="*/ 72 h 108"/>
                <a:gd name="T12" fmla="*/ 84 w 90"/>
                <a:gd name="T13" fmla="*/ 42 h 108"/>
                <a:gd name="T14" fmla="*/ 66 w 90"/>
                <a:gd name="T15" fmla="*/ 24 h 108"/>
                <a:gd name="T16" fmla="*/ 54 w 90"/>
                <a:gd name="T17" fmla="*/ 12 h 108"/>
                <a:gd name="T18" fmla="*/ 48 w 90"/>
                <a:gd name="T19" fmla="*/ 6 h 108"/>
                <a:gd name="T20" fmla="*/ 48 w 90"/>
                <a:gd name="T21" fmla="*/ 6 h 108"/>
                <a:gd name="T22" fmla="*/ 48 w 90"/>
                <a:gd name="T23" fmla="*/ 0 h 108"/>
                <a:gd name="T24" fmla="*/ 24 w 90"/>
                <a:gd name="T25" fmla="*/ 24 h 108"/>
                <a:gd name="T26" fmla="*/ 6 w 90"/>
                <a:gd name="T27" fmla="*/ 48 h 108"/>
                <a:gd name="T28" fmla="*/ 0 w 90"/>
                <a:gd name="T29" fmla="*/ 66 h 108"/>
                <a:gd name="T30" fmla="*/ 0 w 90"/>
                <a:gd name="T31" fmla="*/ 90 h 108"/>
                <a:gd name="T32" fmla="*/ 0 w 90"/>
                <a:gd name="T33" fmla="*/ 90 h 108"/>
                <a:gd name="T34" fmla="*/ 12 w 90"/>
                <a:gd name="T35" fmla="*/ 66 h 108"/>
                <a:gd name="T36" fmla="*/ 18 w 90"/>
                <a:gd name="T37" fmla="*/ 48 h 108"/>
                <a:gd name="T38" fmla="*/ 30 w 90"/>
                <a:gd name="T39" fmla="*/ 36 h 108"/>
                <a:gd name="T40" fmla="*/ 42 w 90"/>
                <a:gd name="T41" fmla="*/ 24 h 108"/>
                <a:gd name="T42" fmla="*/ 48 w 90"/>
                <a:gd name="T43" fmla="*/ 18 h 108"/>
                <a:gd name="T44" fmla="*/ 66 w 90"/>
                <a:gd name="T45" fmla="*/ 30 h 108"/>
                <a:gd name="T46" fmla="*/ 72 w 90"/>
                <a:gd name="T47" fmla="*/ 48 h 108"/>
                <a:gd name="T48" fmla="*/ 78 w 90"/>
                <a:gd name="T49" fmla="*/ 72 h 108"/>
                <a:gd name="T50" fmla="*/ 78 w 90"/>
                <a:gd name="T51" fmla="*/ 84 h 108"/>
                <a:gd name="T52" fmla="*/ 66 w 90"/>
                <a:gd name="T53" fmla="*/ 96 h 108"/>
                <a:gd name="T54" fmla="*/ 42 w 90"/>
                <a:gd name="T55" fmla="*/ 102 h 108"/>
                <a:gd name="T56" fmla="*/ 30 w 90"/>
                <a:gd name="T57" fmla="*/ 96 h 108"/>
                <a:gd name="T58" fmla="*/ 18 w 90"/>
                <a:gd name="T59" fmla="*/ 90 h 108"/>
                <a:gd name="T60" fmla="*/ 12 w 90"/>
                <a:gd name="T61" fmla="*/ 78 h 108"/>
                <a:gd name="T62" fmla="*/ 12 w 90"/>
                <a:gd name="T63" fmla="*/ 66 h 108"/>
                <a:gd name="T64" fmla="*/ 12 w 90"/>
                <a:gd name="T65" fmla="*/ 66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0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54" y="108"/>
                  </a:lnTo>
                  <a:lnTo>
                    <a:pt x="78" y="96"/>
                  </a:lnTo>
                  <a:lnTo>
                    <a:pt x="90" y="72"/>
                  </a:lnTo>
                  <a:lnTo>
                    <a:pt x="84" y="42"/>
                  </a:lnTo>
                  <a:lnTo>
                    <a:pt x="66" y="24"/>
                  </a:lnTo>
                  <a:lnTo>
                    <a:pt x="54" y="12"/>
                  </a:lnTo>
                  <a:lnTo>
                    <a:pt x="48" y="6"/>
                  </a:lnTo>
                  <a:lnTo>
                    <a:pt x="48" y="6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30" y="36"/>
                  </a:lnTo>
                  <a:lnTo>
                    <a:pt x="42" y="24"/>
                  </a:lnTo>
                  <a:lnTo>
                    <a:pt x="48" y="18"/>
                  </a:lnTo>
                  <a:lnTo>
                    <a:pt x="66" y="30"/>
                  </a:lnTo>
                  <a:lnTo>
                    <a:pt x="72" y="48"/>
                  </a:lnTo>
                  <a:lnTo>
                    <a:pt x="78" y="72"/>
                  </a:lnTo>
                  <a:lnTo>
                    <a:pt x="78" y="84"/>
                  </a:lnTo>
                  <a:lnTo>
                    <a:pt x="66" y="96"/>
                  </a:lnTo>
                  <a:lnTo>
                    <a:pt x="42" y="102"/>
                  </a:lnTo>
                  <a:lnTo>
                    <a:pt x="30" y="96"/>
                  </a:lnTo>
                  <a:lnTo>
                    <a:pt x="18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nl-NL" sz="1800">
                <a:solidFill>
                  <a:srgbClr val="FFFFFF"/>
                </a:solidFill>
                <a:latin typeface="Candara"/>
              </a:endParaRPr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ltGray">
            <a:xfrm>
              <a:off x="5470" y="1205"/>
              <a:ext cx="102" cy="156"/>
            </a:xfrm>
            <a:custGeom>
              <a:avLst/>
              <a:gdLst>
                <a:gd name="T0" fmla="*/ 102 w 102"/>
                <a:gd name="T1" fmla="*/ 0 h 156"/>
                <a:gd name="T2" fmla="*/ 0 w 102"/>
                <a:gd name="T3" fmla="*/ 6 h 156"/>
                <a:gd name="T4" fmla="*/ 30 w 102"/>
                <a:gd name="T5" fmla="*/ 72 h 156"/>
                <a:gd name="T6" fmla="*/ 30 w 102"/>
                <a:gd name="T7" fmla="*/ 156 h 156"/>
                <a:gd name="T8" fmla="*/ 72 w 102"/>
                <a:gd name="T9" fmla="*/ 156 h 156"/>
                <a:gd name="T10" fmla="*/ 72 w 102"/>
                <a:gd name="T11" fmla="*/ 66 h 156"/>
                <a:gd name="T12" fmla="*/ 102 w 102"/>
                <a:gd name="T13" fmla="*/ 0 h 156"/>
                <a:gd name="T14" fmla="*/ 102 w 102"/>
                <a:gd name="T15" fmla="*/ 0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2" h="156">
                  <a:moveTo>
                    <a:pt x="102" y="0"/>
                  </a:moveTo>
                  <a:lnTo>
                    <a:pt x="0" y="6"/>
                  </a:lnTo>
                  <a:lnTo>
                    <a:pt x="30" y="72"/>
                  </a:lnTo>
                  <a:lnTo>
                    <a:pt x="30" y="156"/>
                  </a:lnTo>
                  <a:lnTo>
                    <a:pt x="72" y="156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nl-NL" sz="1800">
                <a:solidFill>
                  <a:srgbClr val="FFFFFF"/>
                </a:solidFill>
                <a:latin typeface="Candara"/>
              </a:endParaRPr>
            </a:p>
          </p:txBody>
        </p:sp>
        <p:sp>
          <p:nvSpPr>
            <p:cNvPr id="22" name="Freeform 20"/>
            <p:cNvSpPr>
              <a:spLocks noEditPoints="1"/>
            </p:cNvSpPr>
            <p:nvPr/>
          </p:nvSpPr>
          <p:spPr bwMode="ltGray">
            <a:xfrm>
              <a:off x="5476" y="1349"/>
              <a:ext cx="84" cy="96"/>
            </a:xfrm>
            <a:custGeom>
              <a:avLst/>
              <a:gdLst>
                <a:gd name="T0" fmla="*/ 42 w 84"/>
                <a:gd name="T1" fmla="*/ 96 h 96"/>
                <a:gd name="T2" fmla="*/ 66 w 84"/>
                <a:gd name="T3" fmla="*/ 78 h 96"/>
                <a:gd name="T4" fmla="*/ 84 w 84"/>
                <a:gd name="T5" fmla="*/ 54 h 96"/>
                <a:gd name="T6" fmla="*/ 84 w 84"/>
                <a:gd name="T7" fmla="*/ 30 h 96"/>
                <a:gd name="T8" fmla="*/ 66 w 84"/>
                <a:gd name="T9" fmla="*/ 6 h 96"/>
                <a:gd name="T10" fmla="*/ 42 w 84"/>
                <a:gd name="T11" fmla="*/ 0 h 96"/>
                <a:gd name="T12" fmla="*/ 24 w 84"/>
                <a:gd name="T13" fmla="*/ 6 h 96"/>
                <a:gd name="T14" fmla="*/ 12 w 84"/>
                <a:gd name="T15" fmla="*/ 18 h 96"/>
                <a:gd name="T16" fmla="*/ 6 w 84"/>
                <a:gd name="T17" fmla="*/ 30 h 96"/>
                <a:gd name="T18" fmla="*/ 0 w 84"/>
                <a:gd name="T19" fmla="*/ 42 h 96"/>
                <a:gd name="T20" fmla="*/ 12 w 84"/>
                <a:gd name="T21" fmla="*/ 66 h 96"/>
                <a:gd name="T22" fmla="*/ 30 w 84"/>
                <a:gd name="T23" fmla="*/ 84 h 96"/>
                <a:gd name="T24" fmla="*/ 42 w 84"/>
                <a:gd name="T25" fmla="*/ 96 h 96"/>
                <a:gd name="T26" fmla="*/ 42 w 84"/>
                <a:gd name="T27" fmla="*/ 96 h 96"/>
                <a:gd name="T28" fmla="*/ 48 w 84"/>
                <a:gd name="T29" fmla="*/ 12 h 96"/>
                <a:gd name="T30" fmla="*/ 66 w 84"/>
                <a:gd name="T31" fmla="*/ 18 h 96"/>
                <a:gd name="T32" fmla="*/ 72 w 84"/>
                <a:gd name="T33" fmla="*/ 30 h 96"/>
                <a:gd name="T34" fmla="*/ 72 w 84"/>
                <a:gd name="T35" fmla="*/ 42 h 96"/>
                <a:gd name="T36" fmla="*/ 66 w 84"/>
                <a:gd name="T37" fmla="*/ 54 h 96"/>
                <a:gd name="T38" fmla="*/ 54 w 84"/>
                <a:gd name="T39" fmla="*/ 72 h 96"/>
                <a:gd name="T40" fmla="*/ 42 w 84"/>
                <a:gd name="T41" fmla="*/ 84 h 96"/>
                <a:gd name="T42" fmla="*/ 42 w 84"/>
                <a:gd name="T43" fmla="*/ 84 h 96"/>
                <a:gd name="T44" fmla="*/ 30 w 84"/>
                <a:gd name="T45" fmla="*/ 72 h 96"/>
                <a:gd name="T46" fmla="*/ 18 w 84"/>
                <a:gd name="T47" fmla="*/ 54 h 96"/>
                <a:gd name="T48" fmla="*/ 18 w 84"/>
                <a:gd name="T49" fmla="*/ 30 h 96"/>
                <a:gd name="T50" fmla="*/ 30 w 84"/>
                <a:gd name="T51" fmla="*/ 18 h 96"/>
                <a:gd name="T52" fmla="*/ 48 w 84"/>
                <a:gd name="T53" fmla="*/ 12 h 96"/>
                <a:gd name="T54" fmla="*/ 48 w 84"/>
                <a:gd name="T55" fmla="*/ 12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84" h="96">
                  <a:moveTo>
                    <a:pt x="42" y="96"/>
                  </a:moveTo>
                  <a:lnTo>
                    <a:pt x="66" y="78"/>
                  </a:lnTo>
                  <a:lnTo>
                    <a:pt x="84" y="54"/>
                  </a:lnTo>
                  <a:lnTo>
                    <a:pt x="84" y="30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6"/>
                  </a:lnTo>
                  <a:lnTo>
                    <a:pt x="12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2" y="96"/>
                  </a:lnTo>
                  <a:lnTo>
                    <a:pt x="42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4"/>
                  </a:lnTo>
                  <a:lnTo>
                    <a:pt x="54" y="72"/>
                  </a:lnTo>
                  <a:lnTo>
                    <a:pt x="42" y="84"/>
                  </a:lnTo>
                  <a:lnTo>
                    <a:pt x="42" y="84"/>
                  </a:lnTo>
                  <a:lnTo>
                    <a:pt x="30" y="72"/>
                  </a:lnTo>
                  <a:lnTo>
                    <a:pt x="18" y="54"/>
                  </a:lnTo>
                  <a:lnTo>
                    <a:pt x="18" y="30"/>
                  </a:lnTo>
                  <a:lnTo>
                    <a:pt x="30" y="18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nl-NL" sz="1800">
                <a:solidFill>
                  <a:srgbClr val="FFFFFF"/>
                </a:solidFill>
                <a:latin typeface="Candara"/>
              </a:endParaRPr>
            </a:p>
          </p:txBody>
        </p:sp>
        <p:sp>
          <p:nvSpPr>
            <p:cNvPr id="23" name="Freeform 21"/>
            <p:cNvSpPr>
              <a:spLocks noEditPoints="1"/>
            </p:cNvSpPr>
            <p:nvPr/>
          </p:nvSpPr>
          <p:spPr bwMode="ltGray">
            <a:xfrm>
              <a:off x="5470" y="1433"/>
              <a:ext cx="90" cy="108"/>
            </a:xfrm>
            <a:custGeom>
              <a:avLst/>
              <a:gdLst>
                <a:gd name="T0" fmla="*/ 6 w 90"/>
                <a:gd name="T1" fmla="*/ 90 h 108"/>
                <a:gd name="T2" fmla="*/ 18 w 90"/>
                <a:gd name="T3" fmla="*/ 102 h 108"/>
                <a:gd name="T4" fmla="*/ 30 w 90"/>
                <a:gd name="T5" fmla="*/ 108 h 108"/>
                <a:gd name="T6" fmla="*/ 60 w 90"/>
                <a:gd name="T7" fmla="*/ 108 h 108"/>
                <a:gd name="T8" fmla="*/ 84 w 90"/>
                <a:gd name="T9" fmla="*/ 96 h 108"/>
                <a:gd name="T10" fmla="*/ 90 w 90"/>
                <a:gd name="T11" fmla="*/ 84 h 108"/>
                <a:gd name="T12" fmla="*/ 90 w 90"/>
                <a:gd name="T13" fmla="*/ 66 h 108"/>
                <a:gd name="T14" fmla="*/ 84 w 90"/>
                <a:gd name="T15" fmla="*/ 36 h 108"/>
                <a:gd name="T16" fmla="*/ 72 w 90"/>
                <a:gd name="T17" fmla="*/ 18 h 108"/>
                <a:gd name="T18" fmla="*/ 60 w 90"/>
                <a:gd name="T19" fmla="*/ 6 h 108"/>
                <a:gd name="T20" fmla="*/ 54 w 90"/>
                <a:gd name="T21" fmla="*/ 0 h 108"/>
                <a:gd name="T22" fmla="*/ 54 w 90"/>
                <a:gd name="T23" fmla="*/ 0 h 108"/>
                <a:gd name="T24" fmla="*/ 48 w 90"/>
                <a:gd name="T25" fmla="*/ 0 h 108"/>
                <a:gd name="T26" fmla="*/ 24 w 90"/>
                <a:gd name="T27" fmla="*/ 24 h 108"/>
                <a:gd name="T28" fmla="*/ 12 w 90"/>
                <a:gd name="T29" fmla="*/ 48 h 108"/>
                <a:gd name="T30" fmla="*/ 0 w 90"/>
                <a:gd name="T31" fmla="*/ 66 h 108"/>
                <a:gd name="T32" fmla="*/ 6 w 90"/>
                <a:gd name="T33" fmla="*/ 90 h 108"/>
                <a:gd name="T34" fmla="*/ 6 w 90"/>
                <a:gd name="T35" fmla="*/ 90 h 108"/>
                <a:gd name="T36" fmla="*/ 18 w 90"/>
                <a:gd name="T37" fmla="*/ 66 h 108"/>
                <a:gd name="T38" fmla="*/ 24 w 90"/>
                <a:gd name="T39" fmla="*/ 48 h 108"/>
                <a:gd name="T40" fmla="*/ 36 w 90"/>
                <a:gd name="T41" fmla="*/ 30 h 108"/>
                <a:gd name="T42" fmla="*/ 42 w 90"/>
                <a:gd name="T43" fmla="*/ 18 h 108"/>
                <a:gd name="T44" fmla="*/ 48 w 90"/>
                <a:gd name="T45" fmla="*/ 12 h 108"/>
                <a:gd name="T46" fmla="*/ 78 w 90"/>
                <a:gd name="T47" fmla="*/ 42 h 108"/>
                <a:gd name="T48" fmla="*/ 84 w 90"/>
                <a:gd name="T49" fmla="*/ 66 h 108"/>
                <a:gd name="T50" fmla="*/ 66 w 90"/>
                <a:gd name="T51" fmla="*/ 90 h 108"/>
                <a:gd name="T52" fmla="*/ 54 w 90"/>
                <a:gd name="T53" fmla="*/ 96 h 108"/>
                <a:gd name="T54" fmla="*/ 42 w 90"/>
                <a:gd name="T55" fmla="*/ 96 h 108"/>
                <a:gd name="T56" fmla="*/ 30 w 90"/>
                <a:gd name="T57" fmla="*/ 96 h 108"/>
                <a:gd name="T58" fmla="*/ 24 w 90"/>
                <a:gd name="T59" fmla="*/ 84 h 108"/>
                <a:gd name="T60" fmla="*/ 18 w 90"/>
                <a:gd name="T61" fmla="*/ 78 h 108"/>
                <a:gd name="T62" fmla="*/ 18 w 90"/>
                <a:gd name="T63" fmla="*/ 66 h 108"/>
                <a:gd name="T64" fmla="*/ 18 w 90"/>
                <a:gd name="T65" fmla="*/ 66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0" h="108">
                  <a:moveTo>
                    <a:pt x="6" y="90"/>
                  </a:moveTo>
                  <a:lnTo>
                    <a:pt x="18" y="102"/>
                  </a:lnTo>
                  <a:lnTo>
                    <a:pt x="30" y="108"/>
                  </a:lnTo>
                  <a:lnTo>
                    <a:pt x="60" y="108"/>
                  </a:lnTo>
                  <a:lnTo>
                    <a:pt x="84" y="96"/>
                  </a:lnTo>
                  <a:lnTo>
                    <a:pt x="90" y="84"/>
                  </a:lnTo>
                  <a:lnTo>
                    <a:pt x="90" y="66"/>
                  </a:lnTo>
                  <a:lnTo>
                    <a:pt x="84" y="36"/>
                  </a:lnTo>
                  <a:lnTo>
                    <a:pt x="72" y="18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12" y="48"/>
                  </a:lnTo>
                  <a:lnTo>
                    <a:pt x="0" y="66"/>
                  </a:lnTo>
                  <a:lnTo>
                    <a:pt x="6" y="90"/>
                  </a:lnTo>
                  <a:lnTo>
                    <a:pt x="6" y="90"/>
                  </a:lnTo>
                  <a:close/>
                  <a:moveTo>
                    <a:pt x="18" y="66"/>
                  </a:moveTo>
                  <a:lnTo>
                    <a:pt x="24" y="48"/>
                  </a:lnTo>
                  <a:lnTo>
                    <a:pt x="36" y="30"/>
                  </a:lnTo>
                  <a:lnTo>
                    <a:pt x="42" y="18"/>
                  </a:lnTo>
                  <a:lnTo>
                    <a:pt x="48" y="12"/>
                  </a:lnTo>
                  <a:lnTo>
                    <a:pt x="78" y="42"/>
                  </a:lnTo>
                  <a:lnTo>
                    <a:pt x="84" y="66"/>
                  </a:lnTo>
                  <a:lnTo>
                    <a:pt x="66" y="90"/>
                  </a:lnTo>
                  <a:lnTo>
                    <a:pt x="54" y="96"/>
                  </a:lnTo>
                  <a:lnTo>
                    <a:pt x="42" y="96"/>
                  </a:lnTo>
                  <a:lnTo>
                    <a:pt x="30" y="96"/>
                  </a:lnTo>
                  <a:lnTo>
                    <a:pt x="24" y="84"/>
                  </a:lnTo>
                  <a:lnTo>
                    <a:pt x="18" y="78"/>
                  </a:lnTo>
                  <a:lnTo>
                    <a:pt x="18" y="66"/>
                  </a:lnTo>
                  <a:lnTo>
                    <a:pt x="18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nl-NL" sz="1800">
                <a:solidFill>
                  <a:srgbClr val="FFFFFF"/>
                </a:solidFill>
                <a:latin typeface="Candara"/>
              </a:endParaRPr>
            </a:p>
          </p:txBody>
        </p:sp>
        <p:sp>
          <p:nvSpPr>
            <p:cNvPr id="24" name="Freeform 22"/>
            <p:cNvSpPr>
              <a:spLocks noEditPoints="1"/>
            </p:cNvSpPr>
            <p:nvPr/>
          </p:nvSpPr>
          <p:spPr bwMode="ltGray">
            <a:xfrm>
              <a:off x="5428" y="3525"/>
              <a:ext cx="66" cy="96"/>
            </a:xfrm>
            <a:custGeom>
              <a:avLst/>
              <a:gdLst>
                <a:gd name="T0" fmla="*/ 30 w 66"/>
                <a:gd name="T1" fmla="*/ 96 h 96"/>
                <a:gd name="T2" fmla="*/ 54 w 66"/>
                <a:gd name="T3" fmla="*/ 72 h 96"/>
                <a:gd name="T4" fmla="*/ 66 w 66"/>
                <a:gd name="T5" fmla="*/ 48 h 96"/>
                <a:gd name="T6" fmla="*/ 66 w 66"/>
                <a:gd name="T7" fmla="*/ 24 h 96"/>
                <a:gd name="T8" fmla="*/ 54 w 66"/>
                <a:gd name="T9" fmla="*/ 6 h 96"/>
                <a:gd name="T10" fmla="*/ 30 w 66"/>
                <a:gd name="T11" fmla="*/ 0 h 96"/>
                <a:gd name="T12" fmla="*/ 18 w 66"/>
                <a:gd name="T13" fmla="*/ 0 h 96"/>
                <a:gd name="T14" fmla="*/ 6 w 66"/>
                <a:gd name="T15" fmla="*/ 12 h 96"/>
                <a:gd name="T16" fmla="*/ 0 w 66"/>
                <a:gd name="T17" fmla="*/ 36 h 96"/>
                <a:gd name="T18" fmla="*/ 6 w 66"/>
                <a:gd name="T19" fmla="*/ 60 h 96"/>
                <a:gd name="T20" fmla="*/ 18 w 66"/>
                <a:gd name="T21" fmla="*/ 84 h 96"/>
                <a:gd name="T22" fmla="*/ 30 w 66"/>
                <a:gd name="T23" fmla="*/ 96 h 96"/>
                <a:gd name="T24" fmla="*/ 30 w 66"/>
                <a:gd name="T25" fmla="*/ 96 h 96"/>
                <a:gd name="T26" fmla="*/ 30 w 66"/>
                <a:gd name="T27" fmla="*/ 12 h 96"/>
                <a:gd name="T28" fmla="*/ 48 w 66"/>
                <a:gd name="T29" fmla="*/ 18 h 96"/>
                <a:gd name="T30" fmla="*/ 54 w 66"/>
                <a:gd name="T31" fmla="*/ 24 h 96"/>
                <a:gd name="T32" fmla="*/ 54 w 66"/>
                <a:gd name="T33" fmla="*/ 36 h 96"/>
                <a:gd name="T34" fmla="*/ 48 w 66"/>
                <a:gd name="T35" fmla="*/ 48 h 96"/>
                <a:gd name="T36" fmla="*/ 36 w 66"/>
                <a:gd name="T37" fmla="*/ 66 h 96"/>
                <a:gd name="T38" fmla="*/ 30 w 66"/>
                <a:gd name="T39" fmla="*/ 78 h 96"/>
                <a:gd name="T40" fmla="*/ 18 w 66"/>
                <a:gd name="T41" fmla="*/ 66 h 96"/>
                <a:gd name="T42" fmla="*/ 12 w 66"/>
                <a:gd name="T43" fmla="*/ 48 h 96"/>
                <a:gd name="T44" fmla="*/ 6 w 66"/>
                <a:gd name="T45" fmla="*/ 30 h 96"/>
                <a:gd name="T46" fmla="*/ 18 w 66"/>
                <a:gd name="T47" fmla="*/ 12 h 96"/>
                <a:gd name="T48" fmla="*/ 30 w 66"/>
                <a:gd name="T49" fmla="*/ 12 h 96"/>
                <a:gd name="T50" fmla="*/ 30 w 66"/>
                <a:gd name="T51" fmla="*/ 12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66" h="96">
                  <a:moveTo>
                    <a:pt x="30" y="96"/>
                  </a:moveTo>
                  <a:lnTo>
                    <a:pt x="54" y="72"/>
                  </a:lnTo>
                  <a:lnTo>
                    <a:pt x="66" y="48"/>
                  </a:lnTo>
                  <a:lnTo>
                    <a:pt x="66" y="24"/>
                  </a:lnTo>
                  <a:lnTo>
                    <a:pt x="54" y="6"/>
                  </a:lnTo>
                  <a:lnTo>
                    <a:pt x="30" y="0"/>
                  </a:lnTo>
                  <a:lnTo>
                    <a:pt x="18" y="0"/>
                  </a:lnTo>
                  <a:lnTo>
                    <a:pt x="6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18" y="84"/>
                  </a:lnTo>
                  <a:lnTo>
                    <a:pt x="30" y="96"/>
                  </a:lnTo>
                  <a:lnTo>
                    <a:pt x="30" y="96"/>
                  </a:lnTo>
                  <a:close/>
                  <a:moveTo>
                    <a:pt x="30" y="12"/>
                  </a:moveTo>
                  <a:lnTo>
                    <a:pt x="48" y="18"/>
                  </a:lnTo>
                  <a:lnTo>
                    <a:pt x="54" y="24"/>
                  </a:lnTo>
                  <a:lnTo>
                    <a:pt x="54" y="36"/>
                  </a:lnTo>
                  <a:lnTo>
                    <a:pt x="48" y="48"/>
                  </a:lnTo>
                  <a:lnTo>
                    <a:pt x="36" y="66"/>
                  </a:lnTo>
                  <a:lnTo>
                    <a:pt x="30" y="78"/>
                  </a:lnTo>
                  <a:lnTo>
                    <a:pt x="18" y="66"/>
                  </a:lnTo>
                  <a:lnTo>
                    <a:pt x="12" y="48"/>
                  </a:lnTo>
                  <a:lnTo>
                    <a:pt x="6" y="30"/>
                  </a:lnTo>
                  <a:lnTo>
                    <a:pt x="18" y="12"/>
                  </a:lnTo>
                  <a:lnTo>
                    <a:pt x="30" y="12"/>
                  </a:lnTo>
                  <a:lnTo>
                    <a:pt x="30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nl-NL" sz="1800">
                <a:solidFill>
                  <a:srgbClr val="FFFFFF"/>
                </a:solidFill>
                <a:latin typeface="Candara"/>
              </a:endParaRPr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ltGray">
            <a:xfrm>
              <a:off x="3017" y="1127"/>
              <a:ext cx="2603" cy="444"/>
            </a:xfrm>
            <a:custGeom>
              <a:avLst/>
              <a:gdLst>
                <a:gd name="T0" fmla="*/ 2577 w 2594"/>
                <a:gd name="T1" fmla="*/ 0 h 444"/>
                <a:gd name="T2" fmla="*/ 2594 w 2594"/>
                <a:gd name="T3" fmla="*/ 72 h 444"/>
                <a:gd name="T4" fmla="*/ 6 w 2594"/>
                <a:gd name="T5" fmla="*/ 444 h 444"/>
                <a:gd name="T6" fmla="*/ 0 w 2594"/>
                <a:gd name="T7" fmla="*/ 396 h 444"/>
                <a:gd name="T8" fmla="*/ 1225 w 2594"/>
                <a:gd name="T9" fmla="*/ 96 h 444"/>
                <a:gd name="T10" fmla="*/ 1351 w 2594"/>
                <a:gd name="T11" fmla="*/ 78 h 444"/>
                <a:gd name="T12" fmla="*/ 2577 w 2594"/>
                <a:gd name="T13" fmla="*/ 0 h 444"/>
                <a:gd name="T14" fmla="*/ 2577 w 2594"/>
                <a:gd name="T15" fmla="*/ 0 h 4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594" h="444">
                  <a:moveTo>
                    <a:pt x="2577" y="0"/>
                  </a:moveTo>
                  <a:lnTo>
                    <a:pt x="2594" y="72"/>
                  </a:lnTo>
                  <a:lnTo>
                    <a:pt x="6" y="444"/>
                  </a:lnTo>
                  <a:lnTo>
                    <a:pt x="0" y="396"/>
                  </a:lnTo>
                  <a:lnTo>
                    <a:pt x="1225" y="96"/>
                  </a:lnTo>
                  <a:lnTo>
                    <a:pt x="1351" y="78"/>
                  </a:lnTo>
                  <a:lnTo>
                    <a:pt x="2577" y="0"/>
                  </a:lnTo>
                  <a:lnTo>
                    <a:pt x="25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nl-NL" sz="1800">
                <a:solidFill>
                  <a:srgbClr val="FFFFFF"/>
                </a:solidFill>
                <a:latin typeface="Candara"/>
              </a:endParaRPr>
            </a:p>
          </p:txBody>
        </p:sp>
        <p:sp>
          <p:nvSpPr>
            <p:cNvPr id="26" name="Freeform 24"/>
            <p:cNvSpPr>
              <a:spLocks noEditPoints="1"/>
            </p:cNvSpPr>
            <p:nvPr/>
          </p:nvSpPr>
          <p:spPr bwMode="ltGray">
            <a:xfrm>
              <a:off x="2934" y="3773"/>
              <a:ext cx="84" cy="95"/>
            </a:xfrm>
            <a:custGeom>
              <a:avLst/>
              <a:gdLst>
                <a:gd name="T0" fmla="*/ 36 w 84"/>
                <a:gd name="T1" fmla="*/ 95 h 95"/>
                <a:gd name="T2" fmla="*/ 60 w 84"/>
                <a:gd name="T3" fmla="*/ 77 h 95"/>
                <a:gd name="T4" fmla="*/ 78 w 84"/>
                <a:gd name="T5" fmla="*/ 53 h 95"/>
                <a:gd name="T6" fmla="*/ 84 w 84"/>
                <a:gd name="T7" fmla="*/ 42 h 95"/>
                <a:gd name="T8" fmla="*/ 84 w 84"/>
                <a:gd name="T9" fmla="*/ 30 h 95"/>
                <a:gd name="T10" fmla="*/ 72 w 84"/>
                <a:gd name="T11" fmla="*/ 6 h 95"/>
                <a:gd name="T12" fmla="*/ 42 w 84"/>
                <a:gd name="T13" fmla="*/ 0 h 95"/>
                <a:gd name="T14" fmla="*/ 30 w 84"/>
                <a:gd name="T15" fmla="*/ 0 h 95"/>
                <a:gd name="T16" fmla="*/ 12 w 84"/>
                <a:gd name="T17" fmla="*/ 12 h 95"/>
                <a:gd name="T18" fmla="*/ 0 w 84"/>
                <a:gd name="T19" fmla="*/ 24 h 95"/>
                <a:gd name="T20" fmla="*/ 0 w 84"/>
                <a:gd name="T21" fmla="*/ 36 h 95"/>
                <a:gd name="T22" fmla="*/ 6 w 84"/>
                <a:gd name="T23" fmla="*/ 59 h 95"/>
                <a:gd name="T24" fmla="*/ 24 w 84"/>
                <a:gd name="T25" fmla="*/ 83 h 95"/>
                <a:gd name="T26" fmla="*/ 36 w 84"/>
                <a:gd name="T27" fmla="*/ 95 h 95"/>
                <a:gd name="T28" fmla="*/ 36 w 84"/>
                <a:gd name="T29" fmla="*/ 95 h 95"/>
                <a:gd name="T30" fmla="*/ 48 w 84"/>
                <a:gd name="T31" fmla="*/ 12 h 95"/>
                <a:gd name="T32" fmla="*/ 66 w 84"/>
                <a:gd name="T33" fmla="*/ 18 h 95"/>
                <a:gd name="T34" fmla="*/ 72 w 84"/>
                <a:gd name="T35" fmla="*/ 30 h 95"/>
                <a:gd name="T36" fmla="*/ 72 w 84"/>
                <a:gd name="T37" fmla="*/ 42 h 95"/>
                <a:gd name="T38" fmla="*/ 66 w 84"/>
                <a:gd name="T39" fmla="*/ 53 h 95"/>
                <a:gd name="T40" fmla="*/ 48 w 84"/>
                <a:gd name="T41" fmla="*/ 71 h 95"/>
                <a:gd name="T42" fmla="*/ 42 w 84"/>
                <a:gd name="T43" fmla="*/ 77 h 95"/>
                <a:gd name="T44" fmla="*/ 36 w 84"/>
                <a:gd name="T45" fmla="*/ 77 h 95"/>
                <a:gd name="T46" fmla="*/ 24 w 84"/>
                <a:gd name="T47" fmla="*/ 65 h 95"/>
                <a:gd name="T48" fmla="*/ 18 w 84"/>
                <a:gd name="T49" fmla="*/ 48 h 95"/>
                <a:gd name="T50" fmla="*/ 18 w 84"/>
                <a:gd name="T51" fmla="*/ 30 h 95"/>
                <a:gd name="T52" fmla="*/ 30 w 84"/>
                <a:gd name="T53" fmla="*/ 12 h 95"/>
                <a:gd name="T54" fmla="*/ 48 w 84"/>
                <a:gd name="T55" fmla="*/ 12 h 95"/>
                <a:gd name="T56" fmla="*/ 48 w 84"/>
                <a:gd name="T57" fmla="*/ 12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84" h="95">
                  <a:moveTo>
                    <a:pt x="36" y="95"/>
                  </a:moveTo>
                  <a:lnTo>
                    <a:pt x="60" y="77"/>
                  </a:lnTo>
                  <a:lnTo>
                    <a:pt x="78" y="53"/>
                  </a:lnTo>
                  <a:lnTo>
                    <a:pt x="84" y="42"/>
                  </a:lnTo>
                  <a:lnTo>
                    <a:pt x="84" y="30"/>
                  </a:lnTo>
                  <a:lnTo>
                    <a:pt x="72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12" y="12"/>
                  </a:lnTo>
                  <a:lnTo>
                    <a:pt x="0" y="24"/>
                  </a:lnTo>
                  <a:lnTo>
                    <a:pt x="0" y="36"/>
                  </a:lnTo>
                  <a:lnTo>
                    <a:pt x="6" y="59"/>
                  </a:lnTo>
                  <a:lnTo>
                    <a:pt x="24" y="83"/>
                  </a:lnTo>
                  <a:lnTo>
                    <a:pt x="36" y="95"/>
                  </a:lnTo>
                  <a:lnTo>
                    <a:pt x="36" y="95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3"/>
                  </a:lnTo>
                  <a:lnTo>
                    <a:pt x="48" y="71"/>
                  </a:lnTo>
                  <a:lnTo>
                    <a:pt x="42" y="77"/>
                  </a:lnTo>
                  <a:lnTo>
                    <a:pt x="36" y="77"/>
                  </a:lnTo>
                  <a:lnTo>
                    <a:pt x="24" y="65"/>
                  </a:lnTo>
                  <a:lnTo>
                    <a:pt x="18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nl-NL" sz="1800">
                <a:solidFill>
                  <a:srgbClr val="FFFFFF"/>
                </a:solidFill>
                <a:latin typeface="Candara"/>
              </a:endParaRPr>
            </a:p>
          </p:txBody>
        </p:sp>
        <p:sp>
          <p:nvSpPr>
            <p:cNvPr id="27" name="Freeform 25"/>
            <p:cNvSpPr>
              <a:spLocks noEditPoints="1"/>
            </p:cNvSpPr>
            <p:nvPr/>
          </p:nvSpPr>
          <p:spPr bwMode="ltGray">
            <a:xfrm>
              <a:off x="3779" y="3872"/>
              <a:ext cx="90" cy="108"/>
            </a:xfrm>
            <a:custGeom>
              <a:avLst/>
              <a:gdLst>
                <a:gd name="T0" fmla="*/ 12 w 90"/>
                <a:gd name="T1" fmla="*/ 96 h 108"/>
                <a:gd name="T2" fmla="*/ 24 w 90"/>
                <a:gd name="T3" fmla="*/ 108 h 108"/>
                <a:gd name="T4" fmla="*/ 42 w 90"/>
                <a:gd name="T5" fmla="*/ 108 h 108"/>
                <a:gd name="T6" fmla="*/ 66 w 90"/>
                <a:gd name="T7" fmla="*/ 102 h 108"/>
                <a:gd name="T8" fmla="*/ 84 w 90"/>
                <a:gd name="T9" fmla="*/ 78 h 108"/>
                <a:gd name="T10" fmla="*/ 90 w 90"/>
                <a:gd name="T11" fmla="*/ 66 h 108"/>
                <a:gd name="T12" fmla="*/ 84 w 90"/>
                <a:gd name="T13" fmla="*/ 48 h 108"/>
                <a:gd name="T14" fmla="*/ 66 w 90"/>
                <a:gd name="T15" fmla="*/ 24 h 108"/>
                <a:gd name="T16" fmla="*/ 48 w 90"/>
                <a:gd name="T17" fmla="*/ 12 h 108"/>
                <a:gd name="T18" fmla="*/ 36 w 90"/>
                <a:gd name="T19" fmla="*/ 0 h 108"/>
                <a:gd name="T20" fmla="*/ 30 w 90"/>
                <a:gd name="T21" fmla="*/ 0 h 108"/>
                <a:gd name="T22" fmla="*/ 30 w 90"/>
                <a:gd name="T23" fmla="*/ 0 h 108"/>
                <a:gd name="T24" fmla="*/ 24 w 90"/>
                <a:gd name="T25" fmla="*/ 0 h 108"/>
                <a:gd name="T26" fmla="*/ 12 w 90"/>
                <a:gd name="T27" fmla="*/ 30 h 108"/>
                <a:gd name="T28" fmla="*/ 0 w 90"/>
                <a:gd name="T29" fmla="*/ 54 h 108"/>
                <a:gd name="T30" fmla="*/ 0 w 90"/>
                <a:gd name="T31" fmla="*/ 78 h 108"/>
                <a:gd name="T32" fmla="*/ 12 w 90"/>
                <a:gd name="T33" fmla="*/ 96 h 108"/>
                <a:gd name="T34" fmla="*/ 12 w 90"/>
                <a:gd name="T35" fmla="*/ 96 h 108"/>
                <a:gd name="T36" fmla="*/ 12 w 90"/>
                <a:gd name="T37" fmla="*/ 72 h 108"/>
                <a:gd name="T38" fmla="*/ 18 w 90"/>
                <a:gd name="T39" fmla="*/ 54 h 108"/>
                <a:gd name="T40" fmla="*/ 24 w 90"/>
                <a:gd name="T41" fmla="*/ 36 h 108"/>
                <a:gd name="T42" fmla="*/ 30 w 90"/>
                <a:gd name="T43" fmla="*/ 18 h 108"/>
                <a:gd name="T44" fmla="*/ 30 w 90"/>
                <a:gd name="T45" fmla="*/ 12 h 108"/>
                <a:gd name="T46" fmla="*/ 48 w 90"/>
                <a:gd name="T47" fmla="*/ 24 h 108"/>
                <a:gd name="T48" fmla="*/ 66 w 90"/>
                <a:gd name="T49" fmla="*/ 36 h 108"/>
                <a:gd name="T50" fmla="*/ 78 w 90"/>
                <a:gd name="T51" fmla="*/ 54 h 108"/>
                <a:gd name="T52" fmla="*/ 78 w 90"/>
                <a:gd name="T53" fmla="*/ 72 h 108"/>
                <a:gd name="T54" fmla="*/ 72 w 90"/>
                <a:gd name="T55" fmla="*/ 84 h 108"/>
                <a:gd name="T56" fmla="*/ 48 w 90"/>
                <a:gd name="T57" fmla="*/ 96 h 108"/>
                <a:gd name="T58" fmla="*/ 36 w 90"/>
                <a:gd name="T59" fmla="*/ 96 h 108"/>
                <a:gd name="T60" fmla="*/ 24 w 90"/>
                <a:gd name="T61" fmla="*/ 90 h 108"/>
                <a:gd name="T62" fmla="*/ 18 w 90"/>
                <a:gd name="T63" fmla="*/ 84 h 108"/>
                <a:gd name="T64" fmla="*/ 12 w 90"/>
                <a:gd name="T65" fmla="*/ 72 h 108"/>
                <a:gd name="T66" fmla="*/ 12 w 90"/>
                <a:gd name="T67" fmla="*/ 72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0" h="108">
                  <a:moveTo>
                    <a:pt x="12" y="96"/>
                  </a:moveTo>
                  <a:lnTo>
                    <a:pt x="24" y="108"/>
                  </a:lnTo>
                  <a:lnTo>
                    <a:pt x="42" y="108"/>
                  </a:lnTo>
                  <a:lnTo>
                    <a:pt x="66" y="102"/>
                  </a:lnTo>
                  <a:lnTo>
                    <a:pt x="84" y="78"/>
                  </a:lnTo>
                  <a:lnTo>
                    <a:pt x="90" y="66"/>
                  </a:lnTo>
                  <a:lnTo>
                    <a:pt x="84" y="48"/>
                  </a:lnTo>
                  <a:lnTo>
                    <a:pt x="66" y="24"/>
                  </a:lnTo>
                  <a:lnTo>
                    <a:pt x="48" y="1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2" y="30"/>
                  </a:lnTo>
                  <a:lnTo>
                    <a:pt x="0" y="54"/>
                  </a:lnTo>
                  <a:lnTo>
                    <a:pt x="0" y="78"/>
                  </a:lnTo>
                  <a:lnTo>
                    <a:pt x="12" y="96"/>
                  </a:lnTo>
                  <a:lnTo>
                    <a:pt x="12" y="96"/>
                  </a:lnTo>
                  <a:close/>
                  <a:moveTo>
                    <a:pt x="12" y="72"/>
                  </a:moveTo>
                  <a:lnTo>
                    <a:pt x="18" y="54"/>
                  </a:lnTo>
                  <a:lnTo>
                    <a:pt x="24" y="36"/>
                  </a:lnTo>
                  <a:lnTo>
                    <a:pt x="30" y="18"/>
                  </a:lnTo>
                  <a:lnTo>
                    <a:pt x="30" y="12"/>
                  </a:lnTo>
                  <a:lnTo>
                    <a:pt x="48" y="24"/>
                  </a:lnTo>
                  <a:lnTo>
                    <a:pt x="66" y="36"/>
                  </a:lnTo>
                  <a:lnTo>
                    <a:pt x="78" y="54"/>
                  </a:lnTo>
                  <a:lnTo>
                    <a:pt x="78" y="72"/>
                  </a:lnTo>
                  <a:lnTo>
                    <a:pt x="72" y="84"/>
                  </a:lnTo>
                  <a:lnTo>
                    <a:pt x="48" y="96"/>
                  </a:lnTo>
                  <a:lnTo>
                    <a:pt x="36" y="96"/>
                  </a:lnTo>
                  <a:lnTo>
                    <a:pt x="24" y="90"/>
                  </a:lnTo>
                  <a:lnTo>
                    <a:pt x="18" y="84"/>
                  </a:lnTo>
                  <a:lnTo>
                    <a:pt x="12" y="72"/>
                  </a:lnTo>
                  <a:lnTo>
                    <a:pt x="12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nl-NL" sz="1800">
                <a:solidFill>
                  <a:srgbClr val="FFFFFF"/>
                </a:solidFill>
                <a:latin typeface="Candara"/>
              </a:endParaRPr>
            </a:p>
          </p:txBody>
        </p:sp>
        <p:sp>
          <p:nvSpPr>
            <p:cNvPr id="28" name="Freeform 26"/>
            <p:cNvSpPr>
              <a:spLocks noEditPoints="1"/>
            </p:cNvSpPr>
            <p:nvPr/>
          </p:nvSpPr>
          <p:spPr bwMode="ltGray">
            <a:xfrm>
              <a:off x="2400" y="3872"/>
              <a:ext cx="72" cy="90"/>
            </a:xfrm>
            <a:custGeom>
              <a:avLst/>
              <a:gdLst>
                <a:gd name="T0" fmla="*/ 71 w 71"/>
                <a:gd name="T1" fmla="*/ 90 h 90"/>
                <a:gd name="T2" fmla="*/ 71 w 71"/>
                <a:gd name="T3" fmla="*/ 60 h 90"/>
                <a:gd name="T4" fmla="*/ 71 w 71"/>
                <a:gd name="T5" fmla="*/ 36 h 90"/>
                <a:gd name="T6" fmla="*/ 60 w 71"/>
                <a:gd name="T7" fmla="*/ 12 h 90"/>
                <a:gd name="T8" fmla="*/ 36 w 71"/>
                <a:gd name="T9" fmla="*/ 0 h 90"/>
                <a:gd name="T10" fmla="*/ 12 w 71"/>
                <a:gd name="T11" fmla="*/ 12 h 90"/>
                <a:gd name="T12" fmla="*/ 0 w 71"/>
                <a:gd name="T13" fmla="*/ 36 h 90"/>
                <a:gd name="T14" fmla="*/ 6 w 71"/>
                <a:gd name="T15" fmla="*/ 60 h 90"/>
                <a:gd name="T16" fmla="*/ 30 w 71"/>
                <a:gd name="T17" fmla="*/ 78 h 90"/>
                <a:gd name="T18" fmla="*/ 54 w 71"/>
                <a:gd name="T19" fmla="*/ 90 h 90"/>
                <a:gd name="T20" fmla="*/ 71 w 71"/>
                <a:gd name="T21" fmla="*/ 90 h 90"/>
                <a:gd name="T22" fmla="*/ 71 w 71"/>
                <a:gd name="T23" fmla="*/ 90 h 90"/>
                <a:gd name="T24" fmla="*/ 24 w 71"/>
                <a:gd name="T25" fmla="*/ 18 h 90"/>
                <a:gd name="T26" fmla="*/ 42 w 71"/>
                <a:gd name="T27" fmla="*/ 18 h 90"/>
                <a:gd name="T28" fmla="*/ 54 w 71"/>
                <a:gd name="T29" fmla="*/ 18 h 90"/>
                <a:gd name="T30" fmla="*/ 60 w 71"/>
                <a:gd name="T31" fmla="*/ 42 h 90"/>
                <a:gd name="T32" fmla="*/ 60 w 71"/>
                <a:gd name="T33" fmla="*/ 66 h 90"/>
                <a:gd name="T34" fmla="*/ 60 w 71"/>
                <a:gd name="T35" fmla="*/ 72 h 90"/>
                <a:gd name="T36" fmla="*/ 60 w 71"/>
                <a:gd name="T37" fmla="*/ 78 h 90"/>
                <a:gd name="T38" fmla="*/ 42 w 71"/>
                <a:gd name="T39" fmla="*/ 72 h 90"/>
                <a:gd name="T40" fmla="*/ 24 w 71"/>
                <a:gd name="T41" fmla="*/ 66 h 90"/>
                <a:gd name="T42" fmla="*/ 12 w 71"/>
                <a:gd name="T43" fmla="*/ 48 h 90"/>
                <a:gd name="T44" fmla="*/ 12 w 71"/>
                <a:gd name="T45" fmla="*/ 30 h 90"/>
                <a:gd name="T46" fmla="*/ 24 w 71"/>
                <a:gd name="T47" fmla="*/ 18 h 90"/>
                <a:gd name="T48" fmla="*/ 24 w 71"/>
                <a:gd name="T49" fmla="*/ 18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71" h="90">
                  <a:moveTo>
                    <a:pt x="71" y="90"/>
                  </a:moveTo>
                  <a:lnTo>
                    <a:pt x="71" y="60"/>
                  </a:lnTo>
                  <a:lnTo>
                    <a:pt x="71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30" y="78"/>
                  </a:lnTo>
                  <a:lnTo>
                    <a:pt x="54" y="90"/>
                  </a:lnTo>
                  <a:lnTo>
                    <a:pt x="71" y="90"/>
                  </a:lnTo>
                  <a:lnTo>
                    <a:pt x="71" y="90"/>
                  </a:lnTo>
                  <a:close/>
                  <a:moveTo>
                    <a:pt x="24" y="18"/>
                  </a:moveTo>
                  <a:lnTo>
                    <a:pt x="42" y="18"/>
                  </a:lnTo>
                  <a:lnTo>
                    <a:pt x="54" y="18"/>
                  </a:lnTo>
                  <a:lnTo>
                    <a:pt x="60" y="42"/>
                  </a:lnTo>
                  <a:lnTo>
                    <a:pt x="60" y="66"/>
                  </a:lnTo>
                  <a:lnTo>
                    <a:pt x="60" y="72"/>
                  </a:lnTo>
                  <a:lnTo>
                    <a:pt x="60" y="78"/>
                  </a:lnTo>
                  <a:lnTo>
                    <a:pt x="42" y="72"/>
                  </a:lnTo>
                  <a:lnTo>
                    <a:pt x="24" y="66"/>
                  </a:lnTo>
                  <a:lnTo>
                    <a:pt x="12" y="48"/>
                  </a:lnTo>
                  <a:lnTo>
                    <a:pt x="12" y="30"/>
                  </a:lnTo>
                  <a:lnTo>
                    <a:pt x="24" y="18"/>
                  </a:lnTo>
                  <a:lnTo>
                    <a:pt x="24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nl-NL" sz="1800">
                <a:solidFill>
                  <a:srgbClr val="FFFFFF"/>
                </a:solidFill>
                <a:latin typeface="Candara"/>
              </a:endParaRPr>
            </a:p>
          </p:txBody>
        </p:sp>
        <p:sp>
          <p:nvSpPr>
            <p:cNvPr id="29" name="Oval 27"/>
            <p:cNvSpPr>
              <a:spLocks noChangeArrowheads="1"/>
            </p:cNvSpPr>
            <p:nvPr/>
          </p:nvSpPr>
          <p:spPr bwMode="ltGray">
            <a:xfrm>
              <a:off x="2444" y="3838"/>
              <a:ext cx="1380" cy="389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nl-NL" sz="1800">
                <a:solidFill>
                  <a:srgbClr val="FFFFFF"/>
                </a:solidFill>
                <a:latin typeface="Candara"/>
              </a:endParaRPr>
            </a:p>
          </p:txBody>
        </p:sp>
        <p:sp>
          <p:nvSpPr>
            <p:cNvPr id="30" name="Oval 28"/>
            <p:cNvSpPr>
              <a:spLocks noChangeArrowheads="1"/>
            </p:cNvSpPr>
            <p:nvPr/>
          </p:nvSpPr>
          <p:spPr bwMode="ltGray">
            <a:xfrm>
              <a:off x="2394" y="3834"/>
              <a:ext cx="1502" cy="288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nl-NL" sz="1800">
                <a:solidFill>
                  <a:srgbClr val="FFFFFF"/>
                </a:solidFill>
                <a:latin typeface="Candara"/>
              </a:endParaRPr>
            </a:p>
          </p:txBody>
        </p:sp>
        <p:sp>
          <p:nvSpPr>
            <p:cNvPr id="31" name="Oval 29"/>
            <p:cNvSpPr>
              <a:spLocks noChangeArrowheads="1"/>
            </p:cNvSpPr>
            <p:nvPr/>
          </p:nvSpPr>
          <p:spPr bwMode="ltGray">
            <a:xfrm>
              <a:off x="2441" y="3860"/>
              <a:ext cx="1425" cy="22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nl-NL" sz="1800">
                <a:solidFill>
                  <a:srgbClr val="FFFFFF"/>
                </a:solidFill>
                <a:latin typeface="Candara"/>
              </a:endParaRPr>
            </a:p>
          </p:txBody>
        </p:sp>
        <p:sp>
          <p:nvSpPr>
            <p:cNvPr id="32" name="Freeform 30"/>
            <p:cNvSpPr>
              <a:spLocks noEditPoints="1"/>
            </p:cNvSpPr>
            <p:nvPr/>
          </p:nvSpPr>
          <p:spPr bwMode="ltGray">
            <a:xfrm>
              <a:off x="3743" y="3788"/>
              <a:ext cx="90" cy="96"/>
            </a:xfrm>
            <a:custGeom>
              <a:avLst/>
              <a:gdLst>
                <a:gd name="T0" fmla="*/ 66 w 90"/>
                <a:gd name="T1" fmla="*/ 96 h 96"/>
                <a:gd name="T2" fmla="*/ 78 w 90"/>
                <a:gd name="T3" fmla="*/ 66 h 96"/>
                <a:gd name="T4" fmla="*/ 90 w 90"/>
                <a:gd name="T5" fmla="*/ 42 h 96"/>
                <a:gd name="T6" fmla="*/ 78 w 90"/>
                <a:gd name="T7" fmla="*/ 18 h 96"/>
                <a:gd name="T8" fmla="*/ 60 w 90"/>
                <a:gd name="T9" fmla="*/ 0 h 96"/>
                <a:gd name="T10" fmla="*/ 30 w 90"/>
                <a:gd name="T11" fmla="*/ 6 h 96"/>
                <a:gd name="T12" fmla="*/ 18 w 90"/>
                <a:gd name="T13" fmla="*/ 18 h 96"/>
                <a:gd name="T14" fmla="*/ 6 w 90"/>
                <a:gd name="T15" fmla="*/ 30 h 96"/>
                <a:gd name="T16" fmla="*/ 0 w 90"/>
                <a:gd name="T17" fmla="*/ 42 h 96"/>
                <a:gd name="T18" fmla="*/ 6 w 90"/>
                <a:gd name="T19" fmla="*/ 60 h 96"/>
                <a:gd name="T20" fmla="*/ 24 w 90"/>
                <a:gd name="T21" fmla="*/ 78 h 96"/>
                <a:gd name="T22" fmla="*/ 48 w 90"/>
                <a:gd name="T23" fmla="*/ 90 h 96"/>
                <a:gd name="T24" fmla="*/ 66 w 90"/>
                <a:gd name="T25" fmla="*/ 96 h 96"/>
                <a:gd name="T26" fmla="*/ 66 w 90"/>
                <a:gd name="T27" fmla="*/ 96 h 96"/>
                <a:gd name="T28" fmla="*/ 42 w 90"/>
                <a:gd name="T29" fmla="*/ 18 h 96"/>
                <a:gd name="T30" fmla="*/ 60 w 90"/>
                <a:gd name="T31" fmla="*/ 18 h 96"/>
                <a:gd name="T32" fmla="*/ 72 w 90"/>
                <a:gd name="T33" fmla="*/ 24 h 96"/>
                <a:gd name="T34" fmla="*/ 72 w 90"/>
                <a:gd name="T35" fmla="*/ 36 h 96"/>
                <a:gd name="T36" fmla="*/ 72 w 90"/>
                <a:gd name="T37" fmla="*/ 48 h 96"/>
                <a:gd name="T38" fmla="*/ 66 w 90"/>
                <a:gd name="T39" fmla="*/ 72 h 96"/>
                <a:gd name="T40" fmla="*/ 60 w 90"/>
                <a:gd name="T41" fmla="*/ 78 h 96"/>
                <a:gd name="T42" fmla="*/ 60 w 90"/>
                <a:gd name="T43" fmla="*/ 84 h 96"/>
                <a:gd name="T44" fmla="*/ 42 w 90"/>
                <a:gd name="T45" fmla="*/ 72 h 96"/>
                <a:gd name="T46" fmla="*/ 30 w 90"/>
                <a:gd name="T47" fmla="*/ 66 h 96"/>
                <a:gd name="T48" fmla="*/ 18 w 90"/>
                <a:gd name="T49" fmla="*/ 42 h 96"/>
                <a:gd name="T50" fmla="*/ 24 w 90"/>
                <a:gd name="T51" fmla="*/ 30 h 96"/>
                <a:gd name="T52" fmla="*/ 42 w 90"/>
                <a:gd name="T53" fmla="*/ 18 h 96"/>
                <a:gd name="T54" fmla="*/ 42 w 90"/>
                <a:gd name="T55" fmla="*/ 18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90" h="96">
                  <a:moveTo>
                    <a:pt x="66" y="96"/>
                  </a:moveTo>
                  <a:lnTo>
                    <a:pt x="78" y="66"/>
                  </a:lnTo>
                  <a:lnTo>
                    <a:pt x="90" y="42"/>
                  </a:lnTo>
                  <a:lnTo>
                    <a:pt x="78" y="18"/>
                  </a:lnTo>
                  <a:lnTo>
                    <a:pt x="60" y="0"/>
                  </a:lnTo>
                  <a:lnTo>
                    <a:pt x="30" y="6"/>
                  </a:lnTo>
                  <a:lnTo>
                    <a:pt x="18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6" y="60"/>
                  </a:lnTo>
                  <a:lnTo>
                    <a:pt x="24" y="78"/>
                  </a:lnTo>
                  <a:lnTo>
                    <a:pt x="48" y="90"/>
                  </a:lnTo>
                  <a:lnTo>
                    <a:pt x="66" y="96"/>
                  </a:lnTo>
                  <a:lnTo>
                    <a:pt x="66" y="96"/>
                  </a:lnTo>
                  <a:close/>
                  <a:moveTo>
                    <a:pt x="42" y="18"/>
                  </a:moveTo>
                  <a:lnTo>
                    <a:pt x="60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66" y="72"/>
                  </a:lnTo>
                  <a:lnTo>
                    <a:pt x="60" y="78"/>
                  </a:lnTo>
                  <a:lnTo>
                    <a:pt x="60" y="84"/>
                  </a:lnTo>
                  <a:lnTo>
                    <a:pt x="42" y="72"/>
                  </a:lnTo>
                  <a:lnTo>
                    <a:pt x="30" y="66"/>
                  </a:lnTo>
                  <a:lnTo>
                    <a:pt x="18" y="42"/>
                  </a:lnTo>
                  <a:lnTo>
                    <a:pt x="24" y="30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nl-NL" sz="1800">
                <a:solidFill>
                  <a:srgbClr val="FFFFFF"/>
                </a:solidFill>
                <a:latin typeface="Candara"/>
              </a:endParaRPr>
            </a:p>
          </p:txBody>
        </p:sp>
        <p:sp>
          <p:nvSpPr>
            <p:cNvPr id="33" name="Freeform 31"/>
            <p:cNvSpPr>
              <a:spLocks noEditPoints="1"/>
            </p:cNvSpPr>
            <p:nvPr/>
          </p:nvSpPr>
          <p:spPr bwMode="ltGray">
            <a:xfrm>
              <a:off x="5422" y="3603"/>
              <a:ext cx="72" cy="108"/>
            </a:xfrm>
            <a:custGeom>
              <a:avLst/>
              <a:gdLst>
                <a:gd name="T0" fmla="*/ 0 w 72"/>
                <a:gd name="T1" fmla="*/ 90 h 108"/>
                <a:gd name="T2" fmla="*/ 12 w 72"/>
                <a:gd name="T3" fmla="*/ 102 h 108"/>
                <a:gd name="T4" fmla="*/ 24 w 72"/>
                <a:gd name="T5" fmla="*/ 108 h 108"/>
                <a:gd name="T6" fmla="*/ 48 w 72"/>
                <a:gd name="T7" fmla="*/ 108 h 108"/>
                <a:gd name="T8" fmla="*/ 66 w 72"/>
                <a:gd name="T9" fmla="*/ 96 h 108"/>
                <a:gd name="T10" fmla="*/ 72 w 72"/>
                <a:gd name="T11" fmla="*/ 66 h 108"/>
                <a:gd name="T12" fmla="*/ 66 w 72"/>
                <a:gd name="T13" fmla="*/ 42 h 108"/>
                <a:gd name="T14" fmla="*/ 60 w 72"/>
                <a:gd name="T15" fmla="*/ 18 h 108"/>
                <a:gd name="T16" fmla="*/ 48 w 72"/>
                <a:gd name="T17" fmla="*/ 6 h 108"/>
                <a:gd name="T18" fmla="*/ 42 w 72"/>
                <a:gd name="T19" fmla="*/ 0 h 108"/>
                <a:gd name="T20" fmla="*/ 42 w 72"/>
                <a:gd name="T21" fmla="*/ 0 h 108"/>
                <a:gd name="T22" fmla="*/ 36 w 72"/>
                <a:gd name="T23" fmla="*/ 0 h 108"/>
                <a:gd name="T24" fmla="*/ 18 w 72"/>
                <a:gd name="T25" fmla="*/ 24 h 108"/>
                <a:gd name="T26" fmla="*/ 6 w 72"/>
                <a:gd name="T27" fmla="*/ 48 h 108"/>
                <a:gd name="T28" fmla="*/ 0 w 72"/>
                <a:gd name="T29" fmla="*/ 66 h 108"/>
                <a:gd name="T30" fmla="*/ 0 w 72"/>
                <a:gd name="T31" fmla="*/ 90 h 108"/>
                <a:gd name="T32" fmla="*/ 0 w 72"/>
                <a:gd name="T33" fmla="*/ 90 h 108"/>
                <a:gd name="T34" fmla="*/ 12 w 72"/>
                <a:gd name="T35" fmla="*/ 66 h 108"/>
                <a:gd name="T36" fmla="*/ 18 w 72"/>
                <a:gd name="T37" fmla="*/ 48 h 108"/>
                <a:gd name="T38" fmla="*/ 24 w 72"/>
                <a:gd name="T39" fmla="*/ 36 h 108"/>
                <a:gd name="T40" fmla="*/ 30 w 72"/>
                <a:gd name="T41" fmla="*/ 24 h 108"/>
                <a:gd name="T42" fmla="*/ 36 w 72"/>
                <a:gd name="T43" fmla="*/ 18 h 108"/>
                <a:gd name="T44" fmla="*/ 54 w 72"/>
                <a:gd name="T45" fmla="*/ 30 h 108"/>
                <a:gd name="T46" fmla="*/ 60 w 72"/>
                <a:gd name="T47" fmla="*/ 48 h 108"/>
                <a:gd name="T48" fmla="*/ 66 w 72"/>
                <a:gd name="T49" fmla="*/ 72 h 108"/>
                <a:gd name="T50" fmla="*/ 66 w 72"/>
                <a:gd name="T51" fmla="*/ 84 h 108"/>
                <a:gd name="T52" fmla="*/ 54 w 72"/>
                <a:gd name="T53" fmla="*/ 96 h 108"/>
                <a:gd name="T54" fmla="*/ 30 w 72"/>
                <a:gd name="T55" fmla="*/ 102 h 108"/>
                <a:gd name="T56" fmla="*/ 24 w 72"/>
                <a:gd name="T57" fmla="*/ 96 h 108"/>
                <a:gd name="T58" fmla="*/ 12 w 72"/>
                <a:gd name="T59" fmla="*/ 90 h 108"/>
                <a:gd name="T60" fmla="*/ 12 w 72"/>
                <a:gd name="T61" fmla="*/ 78 h 108"/>
                <a:gd name="T62" fmla="*/ 12 w 72"/>
                <a:gd name="T63" fmla="*/ 66 h 108"/>
                <a:gd name="T64" fmla="*/ 12 w 72"/>
                <a:gd name="T65" fmla="*/ 66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2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48" y="108"/>
                  </a:lnTo>
                  <a:lnTo>
                    <a:pt x="66" y="96"/>
                  </a:lnTo>
                  <a:lnTo>
                    <a:pt x="72" y="66"/>
                  </a:lnTo>
                  <a:lnTo>
                    <a:pt x="66" y="42"/>
                  </a:lnTo>
                  <a:lnTo>
                    <a:pt x="60" y="18"/>
                  </a:lnTo>
                  <a:lnTo>
                    <a:pt x="48" y="6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6" y="0"/>
                  </a:lnTo>
                  <a:lnTo>
                    <a:pt x="18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24" y="36"/>
                  </a:lnTo>
                  <a:lnTo>
                    <a:pt x="30" y="24"/>
                  </a:lnTo>
                  <a:lnTo>
                    <a:pt x="36" y="18"/>
                  </a:lnTo>
                  <a:lnTo>
                    <a:pt x="54" y="30"/>
                  </a:lnTo>
                  <a:lnTo>
                    <a:pt x="60" y="48"/>
                  </a:lnTo>
                  <a:lnTo>
                    <a:pt x="66" y="72"/>
                  </a:lnTo>
                  <a:lnTo>
                    <a:pt x="66" y="84"/>
                  </a:lnTo>
                  <a:lnTo>
                    <a:pt x="54" y="96"/>
                  </a:lnTo>
                  <a:lnTo>
                    <a:pt x="30" y="102"/>
                  </a:lnTo>
                  <a:lnTo>
                    <a:pt x="24" y="96"/>
                  </a:lnTo>
                  <a:lnTo>
                    <a:pt x="12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nl-NL" sz="1800">
                <a:solidFill>
                  <a:srgbClr val="FFFFFF"/>
                </a:solidFill>
                <a:latin typeface="Candara"/>
              </a:endParaRPr>
            </a:p>
          </p:txBody>
        </p:sp>
        <p:sp>
          <p:nvSpPr>
            <p:cNvPr id="34" name="Rectangle 32"/>
            <p:cNvSpPr>
              <a:spLocks noChangeArrowheads="1"/>
            </p:cNvSpPr>
            <p:nvPr/>
          </p:nvSpPr>
          <p:spPr bwMode="ltGray">
            <a:xfrm>
              <a:off x="4238" y="1773"/>
              <a:ext cx="173" cy="2539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nl-NL" sz="1800">
                <a:solidFill>
                  <a:srgbClr val="FFFFFF"/>
                </a:solidFill>
                <a:latin typeface="Candara"/>
              </a:endParaRPr>
            </a:p>
          </p:txBody>
        </p:sp>
        <p:sp>
          <p:nvSpPr>
            <p:cNvPr id="35" name="Rectangle 33"/>
            <p:cNvSpPr>
              <a:spLocks noChangeArrowheads="1"/>
            </p:cNvSpPr>
            <p:nvPr/>
          </p:nvSpPr>
          <p:spPr bwMode="ltGray">
            <a:xfrm>
              <a:off x="4288" y="1545"/>
              <a:ext cx="76" cy="24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nl-NL" sz="1800">
                <a:solidFill>
                  <a:srgbClr val="FFFFFF"/>
                </a:solidFill>
                <a:latin typeface="Candara"/>
              </a:endParaRPr>
            </a:p>
          </p:txBody>
        </p:sp>
        <p:sp>
          <p:nvSpPr>
            <p:cNvPr id="36" name="AutoShape 34"/>
            <p:cNvSpPr>
              <a:spLocks noChangeArrowheads="1"/>
            </p:cNvSpPr>
            <p:nvPr/>
          </p:nvSpPr>
          <p:spPr bwMode="ltGray">
            <a:xfrm>
              <a:off x="4220" y="1743"/>
              <a:ext cx="205" cy="5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nl-NL" sz="1800">
                <a:solidFill>
                  <a:srgbClr val="FFFFFF"/>
                </a:solidFill>
                <a:latin typeface="Candara"/>
              </a:endParaRPr>
            </a:p>
          </p:txBody>
        </p:sp>
        <p:sp>
          <p:nvSpPr>
            <p:cNvPr id="37" name="Freeform 35"/>
            <p:cNvSpPr>
              <a:spLocks/>
            </p:cNvSpPr>
            <p:nvPr/>
          </p:nvSpPr>
          <p:spPr bwMode="ltGray">
            <a:xfrm>
              <a:off x="4306" y="1529"/>
              <a:ext cx="252" cy="1576"/>
            </a:xfrm>
            <a:custGeom>
              <a:avLst/>
              <a:gdLst>
                <a:gd name="T0" fmla="*/ 252 w 252"/>
                <a:gd name="T1" fmla="*/ 1576 h 1576"/>
                <a:gd name="T2" fmla="*/ 12 w 252"/>
                <a:gd name="T3" fmla="*/ 84 h 1576"/>
                <a:gd name="T4" fmla="*/ 12 w 252"/>
                <a:gd name="T5" fmla="*/ 60 h 1576"/>
                <a:gd name="T6" fmla="*/ 0 w 252"/>
                <a:gd name="T7" fmla="*/ 12 h 1576"/>
                <a:gd name="T8" fmla="*/ 72 w 252"/>
                <a:gd name="T9" fmla="*/ 0 h 1576"/>
                <a:gd name="T10" fmla="*/ 72 w 252"/>
                <a:gd name="T11" fmla="*/ 0 h 1576"/>
                <a:gd name="T12" fmla="*/ 78 w 252"/>
                <a:gd name="T13" fmla="*/ 48 h 1576"/>
                <a:gd name="T14" fmla="*/ 88 w 252"/>
                <a:gd name="T15" fmla="*/ 66 h 1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52" h="1576">
                  <a:moveTo>
                    <a:pt x="252" y="1576"/>
                  </a:moveTo>
                  <a:lnTo>
                    <a:pt x="12" y="84"/>
                  </a:lnTo>
                  <a:lnTo>
                    <a:pt x="12" y="60"/>
                  </a:lnTo>
                  <a:lnTo>
                    <a:pt x="0" y="12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78" y="48"/>
                  </a:lnTo>
                  <a:lnTo>
                    <a:pt x="88" y="6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nl-NL" sz="1800">
                <a:solidFill>
                  <a:srgbClr val="FFFFFF"/>
                </a:solidFill>
                <a:latin typeface="Candara"/>
              </a:endParaRPr>
            </a:p>
          </p:txBody>
        </p:sp>
        <p:sp>
          <p:nvSpPr>
            <p:cNvPr id="38" name="Freeform 36"/>
            <p:cNvSpPr>
              <a:spLocks/>
            </p:cNvSpPr>
            <p:nvPr/>
          </p:nvSpPr>
          <p:spPr bwMode="ltGray">
            <a:xfrm>
              <a:off x="4169" y="1421"/>
              <a:ext cx="317" cy="138"/>
            </a:xfrm>
            <a:custGeom>
              <a:avLst/>
              <a:gdLst>
                <a:gd name="T0" fmla="*/ 161 w 316"/>
                <a:gd name="T1" fmla="*/ 0 h 138"/>
                <a:gd name="T2" fmla="*/ 227 w 316"/>
                <a:gd name="T3" fmla="*/ 6 h 138"/>
                <a:gd name="T4" fmla="*/ 275 w 316"/>
                <a:gd name="T5" fmla="*/ 36 h 138"/>
                <a:gd name="T6" fmla="*/ 304 w 316"/>
                <a:gd name="T7" fmla="*/ 78 h 138"/>
                <a:gd name="T8" fmla="*/ 316 w 316"/>
                <a:gd name="T9" fmla="*/ 138 h 138"/>
                <a:gd name="T10" fmla="*/ 0 w 316"/>
                <a:gd name="T11" fmla="*/ 138 h 138"/>
                <a:gd name="T12" fmla="*/ 11 w 316"/>
                <a:gd name="T13" fmla="*/ 78 h 138"/>
                <a:gd name="T14" fmla="*/ 47 w 316"/>
                <a:gd name="T15" fmla="*/ 36 h 138"/>
                <a:gd name="T16" fmla="*/ 95 w 316"/>
                <a:gd name="T17" fmla="*/ 6 h 138"/>
                <a:gd name="T18" fmla="*/ 161 w 316"/>
                <a:gd name="T19" fmla="*/ 0 h 138"/>
                <a:gd name="T20" fmla="*/ 161 w 316"/>
                <a:gd name="T21" fmla="*/ 0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16" h="138">
                  <a:moveTo>
                    <a:pt x="161" y="0"/>
                  </a:moveTo>
                  <a:lnTo>
                    <a:pt x="227" y="6"/>
                  </a:lnTo>
                  <a:lnTo>
                    <a:pt x="275" y="36"/>
                  </a:lnTo>
                  <a:lnTo>
                    <a:pt x="304" y="78"/>
                  </a:lnTo>
                  <a:lnTo>
                    <a:pt x="316" y="138"/>
                  </a:lnTo>
                  <a:lnTo>
                    <a:pt x="0" y="138"/>
                  </a:lnTo>
                  <a:lnTo>
                    <a:pt x="11" y="78"/>
                  </a:lnTo>
                  <a:lnTo>
                    <a:pt x="47" y="36"/>
                  </a:lnTo>
                  <a:lnTo>
                    <a:pt x="95" y="6"/>
                  </a:lnTo>
                  <a:lnTo>
                    <a:pt x="161" y="0"/>
                  </a:lnTo>
                  <a:lnTo>
                    <a:pt x="16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nl-NL" sz="1800">
                <a:solidFill>
                  <a:srgbClr val="FFFFFF"/>
                </a:solidFill>
                <a:latin typeface="Candara"/>
              </a:endParaRPr>
            </a:p>
          </p:txBody>
        </p:sp>
      </p:grpSp>
      <p:sp>
        <p:nvSpPr>
          <p:cNvPr id="31783" name="Rectangle 39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nl-NL" noProof="0" smtClean="0"/>
              <a:t>Klik om de ondertitelstijl van het model te bewerken</a:t>
            </a:r>
          </a:p>
        </p:txBody>
      </p:sp>
      <p:sp>
        <p:nvSpPr>
          <p:cNvPr id="31784" name="Rectangle 40"/>
          <p:cNvSpPr>
            <a:spLocks noGrp="1" noChangeArrowheads="1"/>
          </p:cNvSpPr>
          <p:nvPr>
            <p:ph type="ctrTitle"/>
          </p:nvPr>
        </p:nvSpPr>
        <p:spPr>
          <a:xfrm>
            <a:off x="914400" y="1768476"/>
            <a:ext cx="103632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pPr lvl="0"/>
            <a:r>
              <a:rPr lang="nl-NL" noProof="0" smtClean="0"/>
              <a:t>Klik om de stijl te bewerken</a:t>
            </a:r>
          </a:p>
        </p:txBody>
      </p:sp>
      <p:sp>
        <p:nvSpPr>
          <p:cNvPr id="39" name="Rectangle 3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ahoma" pitchFamily="34" charset="0"/>
              </a:defRPr>
            </a:lvl1pPr>
          </a:lstStyle>
          <a:p>
            <a:fld id="{24EAEA21-DFB7-4BC7-B4EE-BA94B3C78DC7}" type="datetimeFigureOut">
              <a:rPr lang="nl-NL" smtClean="0"/>
              <a:t>23-12-2014</a:t>
            </a:fld>
            <a:endParaRPr lang="nl-NL"/>
          </a:p>
        </p:txBody>
      </p:sp>
      <p:sp>
        <p:nvSpPr>
          <p:cNvPr id="40" name="Rectangle 3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ctr" fontAlgn="base">
              <a:spcBef>
                <a:spcPct val="0"/>
              </a:spcBef>
              <a:spcAft>
                <a:spcPct val="0"/>
              </a:spcAft>
              <a:defRPr>
                <a:latin typeface="Tahoma" pitchFamily="34" charset="0"/>
              </a:defRPr>
            </a:lvl1pPr>
          </a:lstStyle>
          <a:p>
            <a:endParaRPr lang="nl-NL"/>
          </a:p>
        </p:txBody>
      </p:sp>
      <p:sp>
        <p:nvSpPr>
          <p:cNvPr id="41" name="Rectangle 4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ahoma" panose="020B0604030504040204" pitchFamily="34" charset="0"/>
              </a:defRPr>
            </a:lvl1pPr>
          </a:lstStyle>
          <a:p>
            <a:fld id="{0A4A2AD6-A142-4435-AFE9-8745229BE94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9197572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ahoma" pitchFamily="34" charset="0"/>
              </a:defRPr>
            </a:lvl1pPr>
          </a:lstStyle>
          <a:p>
            <a:fld id="{24EAEA21-DFB7-4BC7-B4EE-BA94B3C78DC7}" type="datetimeFigureOut">
              <a:rPr lang="nl-NL" smtClean="0"/>
              <a:t>23-12-2014</a:t>
            </a:fld>
            <a:endParaRPr lang="nl-NL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ctr" fontAlgn="base">
              <a:spcBef>
                <a:spcPct val="0"/>
              </a:spcBef>
              <a:spcAft>
                <a:spcPct val="0"/>
              </a:spcAft>
              <a:defRPr>
                <a:latin typeface="Tahoma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ahoma" panose="020B0604030504040204" pitchFamily="34" charset="0"/>
              </a:defRPr>
            </a:lvl1pPr>
          </a:lstStyle>
          <a:p>
            <a:fld id="{0A4A2AD6-A142-4435-AFE9-8745229BE94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10451702"/>
      </p:ext>
    </p:extLst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839200" y="277813"/>
            <a:ext cx="2743200" cy="5853112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09600" y="277813"/>
            <a:ext cx="8026400" cy="5853112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ahoma" pitchFamily="34" charset="0"/>
              </a:defRPr>
            </a:lvl1pPr>
          </a:lstStyle>
          <a:p>
            <a:fld id="{24EAEA21-DFB7-4BC7-B4EE-BA94B3C78DC7}" type="datetimeFigureOut">
              <a:rPr lang="nl-NL" smtClean="0"/>
              <a:t>23-12-2014</a:t>
            </a:fld>
            <a:endParaRPr lang="nl-NL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ctr" fontAlgn="base">
              <a:spcBef>
                <a:spcPct val="0"/>
              </a:spcBef>
              <a:spcAft>
                <a:spcPct val="0"/>
              </a:spcAft>
              <a:defRPr>
                <a:latin typeface="Tahoma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ahoma" panose="020B0604030504040204" pitchFamily="34" charset="0"/>
              </a:defRPr>
            </a:lvl1pPr>
          </a:lstStyle>
          <a:p>
            <a:fld id="{0A4A2AD6-A142-4435-AFE9-8745229BE94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83538662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ahoma" pitchFamily="34" charset="0"/>
              </a:defRPr>
            </a:lvl1pPr>
          </a:lstStyle>
          <a:p>
            <a:fld id="{24EAEA21-DFB7-4BC7-B4EE-BA94B3C78DC7}" type="datetimeFigureOut">
              <a:rPr lang="nl-NL" smtClean="0"/>
              <a:t>23-12-2014</a:t>
            </a:fld>
            <a:endParaRPr lang="nl-NL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ctr" fontAlgn="base">
              <a:spcBef>
                <a:spcPct val="0"/>
              </a:spcBef>
              <a:spcAft>
                <a:spcPct val="0"/>
              </a:spcAft>
              <a:defRPr>
                <a:latin typeface="Tahoma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ahoma" panose="020B0604030504040204" pitchFamily="34" charset="0"/>
              </a:defRPr>
            </a:lvl1pPr>
          </a:lstStyle>
          <a:p>
            <a:fld id="{0A4A2AD6-A142-4435-AFE9-8745229BE94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45895818"/>
      </p:ext>
    </p:extLst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ahoma" pitchFamily="34" charset="0"/>
              </a:defRPr>
            </a:lvl1pPr>
          </a:lstStyle>
          <a:p>
            <a:fld id="{24EAEA21-DFB7-4BC7-B4EE-BA94B3C78DC7}" type="datetimeFigureOut">
              <a:rPr lang="nl-NL" smtClean="0"/>
              <a:t>23-12-2014</a:t>
            </a:fld>
            <a:endParaRPr lang="nl-NL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ctr" fontAlgn="base">
              <a:spcBef>
                <a:spcPct val="0"/>
              </a:spcBef>
              <a:spcAft>
                <a:spcPct val="0"/>
              </a:spcAft>
              <a:defRPr>
                <a:latin typeface="Tahoma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ahoma" panose="020B0604030504040204" pitchFamily="34" charset="0"/>
              </a:defRPr>
            </a:lvl1pPr>
          </a:lstStyle>
          <a:p>
            <a:fld id="{0A4A2AD6-A142-4435-AFE9-8745229BE94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01642315"/>
      </p:ext>
    </p:extLst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Rectangle 3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ahoma" pitchFamily="34" charset="0"/>
              </a:defRPr>
            </a:lvl1pPr>
          </a:lstStyle>
          <a:p>
            <a:fld id="{24EAEA21-DFB7-4BC7-B4EE-BA94B3C78DC7}" type="datetimeFigureOut">
              <a:rPr lang="nl-NL" smtClean="0"/>
              <a:t>23-12-2014</a:t>
            </a:fld>
            <a:endParaRPr lang="nl-NL"/>
          </a:p>
        </p:txBody>
      </p:sp>
      <p:sp>
        <p:nvSpPr>
          <p:cNvPr id="6" name="Rectangle 4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ctr" fontAlgn="base">
              <a:spcBef>
                <a:spcPct val="0"/>
              </a:spcBef>
              <a:spcAft>
                <a:spcPct val="0"/>
              </a:spcAft>
              <a:defRPr>
                <a:latin typeface="Tahoma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Rectangle 4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ahoma" panose="020B0604030504040204" pitchFamily="34" charset="0"/>
              </a:defRPr>
            </a:lvl1pPr>
          </a:lstStyle>
          <a:p>
            <a:fld id="{0A4A2AD6-A142-4435-AFE9-8745229BE94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65688171"/>
      </p:ext>
    </p:extLst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Rectangle 3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ahoma" pitchFamily="34" charset="0"/>
              </a:defRPr>
            </a:lvl1pPr>
          </a:lstStyle>
          <a:p>
            <a:fld id="{24EAEA21-DFB7-4BC7-B4EE-BA94B3C78DC7}" type="datetimeFigureOut">
              <a:rPr lang="nl-NL" smtClean="0"/>
              <a:t>23-12-2014</a:t>
            </a:fld>
            <a:endParaRPr lang="nl-NL"/>
          </a:p>
        </p:txBody>
      </p:sp>
      <p:sp>
        <p:nvSpPr>
          <p:cNvPr id="8" name="Rectangle 4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ctr" fontAlgn="base">
              <a:spcBef>
                <a:spcPct val="0"/>
              </a:spcBef>
              <a:spcAft>
                <a:spcPct val="0"/>
              </a:spcAft>
              <a:defRPr>
                <a:latin typeface="Tahoma" pitchFamily="34" charset="0"/>
              </a:defRPr>
            </a:lvl1pPr>
          </a:lstStyle>
          <a:p>
            <a:endParaRPr lang="nl-NL"/>
          </a:p>
        </p:txBody>
      </p:sp>
      <p:sp>
        <p:nvSpPr>
          <p:cNvPr id="9" name="Rectangle 4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ahoma" panose="020B0604030504040204" pitchFamily="34" charset="0"/>
              </a:defRPr>
            </a:lvl1pPr>
          </a:lstStyle>
          <a:p>
            <a:fld id="{0A4A2AD6-A142-4435-AFE9-8745229BE94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22180878"/>
      </p:ext>
    </p:extLst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Rectangle 3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ahoma" pitchFamily="34" charset="0"/>
              </a:defRPr>
            </a:lvl1pPr>
          </a:lstStyle>
          <a:p>
            <a:fld id="{24EAEA21-DFB7-4BC7-B4EE-BA94B3C78DC7}" type="datetimeFigureOut">
              <a:rPr lang="nl-NL" smtClean="0"/>
              <a:t>23-12-2014</a:t>
            </a:fld>
            <a:endParaRPr lang="nl-NL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ctr" fontAlgn="base">
              <a:spcBef>
                <a:spcPct val="0"/>
              </a:spcBef>
              <a:spcAft>
                <a:spcPct val="0"/>
              </a:spcAft>
              <a:defRPr>
                <a:latin typeface="Tahoma" pitchFamily="34" charset="0"/>
              </a:defRPr>
            </a:lvl1pPr>
          </a:lstStyle>
          <a:p>
            <a:endParaRPr lang="nl-NL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ahoma" panose="020B0604030504040204" pitchFamily="34" charset="0"/>
              </a:defRPr>
            </a:lvl1pPr>
          </a:lstStyle>
          <a:p>
            <a:fld id="{0A4A2AD6-A142-4435-AFE9-8745229BE94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22889983"/>
      </p:ext>
    </p:extLst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ahoma" pitchFamily="34" charset="0"/>
              </a:defRPr>
            </a:lvl1pPr>
          </a:lstStyle>
          <a:p>
            <a:fld id="{24EAEA21-DFB7-4BC7-B4EE-BA94B3C78DC7}" type="datetimeFigureOut">
              <a:rPr lang="nl-NL" smtClean="0"/>
              <a:t>23-12-2014</a:t>
            </a:fld>
            <a:endParaRPr lang="nl-NL"/>
          </a:p>
        </p:txBody>
      </p:sp>
      <p:sp>
        <p:nvSpPr>
          <p:cNvPr id="3" name="Rectangle 4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ctr" fontAlgn="base">
              <a:spcBef>
                <a:spcPct val="0"/>
              </a:spcBef>
              <a:spcAft>
                <a:spcPct val="0"/>
              </a:spcAft>
              <a:defRPr>
                <a:latin typeface="Tahoma" pitchFamily="34" charset="0"/>
              </a:defRPr>
            </a:lvl1pPr>
          </a:lstStyle>
          <a:p>
            <a:endParaRPr lang="nl-NL"/>
          </a:p>
        </p:txBody>
      </p:sp>
      <p:sp>
        <p:nvSpPr>
          <p:cNvPr id="4" name="Rectangle 4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ahoma" panose="020B0604030504040204" pitchFamily="34" charset="0"/>
              </a:defRPr>
            </a:lvl1pPr>
          </a:lstStyle>
          <a:p>
            <a:fld id="{0A4A2AD6-A142-4435-AFE9-8745229BE94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1420347"/>
      </p:ext>
    </p:extLst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3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ahoma" pitchFamily="34" charset="0"/>
              </a:defRPr>
            </a:lvl1pPr>
          </a:lstStyle>
          <a:p>
            <a:fld id="{24EAEA21-DFB7-4BC7-B4EE-BA94B3C78DC7}" type="datetimeFigureOut">
              <a:rPr lang="nl-NL" smtClean="0"/>
              <a:t>23-12-2014</a:t>
            </a:fld>
            <a:endParaRPr lang="nl-NL"/>
          </a:p>
        </p:txBody>
      </p:sp>
      <p:sp>
        <p:nvSpPr>
          <p:cNvPr id="6" name="Rectangle 4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ctr" fontAlgn="base">
              <a:spcBef>
                <a:spcPct val="0"/>
              </a:spcBef>
              <a:spcAft>
                <a:spcPct val="0"/>
              </a:spcAft>
              <a:defRPr>
                <a:latin typeface="Tahoma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Rectangle 4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ahoma" panose="020B0604030504040204" pitchFamily="34" charset="0"/>
              </a:defRPr>
            </a:lvl1pPr>
          </a:lstStyle>
          <a:p>
            <a:fld id="{0A4A2AD6-A142-4435-AFE9-8745229BE94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64423134"/>
      </p:ext>
    </p:extLst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l-NL" noProof="0" smtClean="0"/>
              <a:t>Klik op het pictogram als u een afbeelding wilt toevoegen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3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ahoma" pitchFamily="34" charset="0"/>
              </a:defRPr>
            </a:lvl1pPr>
          </a:lstStyle>
          <a:p>
            <a:fld id="{24EAEA21-DFB7-4BC7-B4EE-BA94B3C78DC7}" type="datetimeFigureOut">
              <a:rPr lang="nl-NL" smtClean="0"/>
              <a:t>23-12-2014</a:t>
            </a:fld>
            <a:endParaRPr lang="nl-NL"/>
          </a:p>
        </p:txBody>
      </p:sp>
      <p:sp>
        <p:nvSpPr>
          <p:cNvPr id="6" name="Rectangle 4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ctr" fontAlgn="base">
              <a:spcBef>
                <a:spcPct val="0"/>
              </a:spcBef>
              <a:spcAft>
                <a:spcPct val="0"/>
              </a:spcAft>
              <a:defRPr>
                <a:latin typeface="Tahoma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Rectangle 4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ahoma" panose="020B0604030504040204" pitchFamily="34" charset="0"/>
              </a:defRPr>
            </a:lvl1pPr>
          </a:lstStyle>
          <a:p>
            <a:fld id="{0A4A2AD6-A142-4435-AFE9-8745229BE94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94155939"/>
      </p:ext>
    </p:extLst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5067300" y="1789114"/>
            <a:ext cx="7120467" cy="5056187"/>
            <a:chOff x="2394" y="1127"/>
            <a:chExt cx="3364" cy="3185"/>
          </a:xfrm>
        </p:grpSpPr>
        <p:sp>
          <p:nvSpPr>
            <p:cNvPr id="30723" name="Rectangle 3"/>
            <p:cNvSpPr>
              <a:spLocks noChangeArrowheads="1"/>
            </p:cNvSpPr>
            <p:nvPr/>
          </p:nvSpPr>
          <p:spPr bwMode="ltGray">
            <a:xfrm>
              <a:off x="4230" y="1365"/>
              <a:ext cx="197" cy="10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nl-NL" sz="1800">
                <a:solidFill>
                  <a:srgbClr val="FFFFFF"/>
                </a:solidFill>
                <a:latin typeface="Candara"/>
              </a:endParaRPr>
            </a:p>
          </p:txBody>
        </p:sp>
        <p:sp>
          <p:nvSpPr>
            <p:cNvPr id="30724" name="Oval 4"/>
            <p:cNvSpPr>
              <a:spLocks noChangeArrowheads="1"/>
            </p:cNvSpPr>
            <p:nvPr/>
          </p:nvSpPr>
          <p:spPr bwMode="ltGray">
            <a:xfrm>
              <a:off x="4299" y="1185"/>
              <a:ext cx="47" cy="47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nl-NL" sz="1800">
                <a:solidFill>
                  <a:srgbClr val="FFFFFF"/>
                </a:solidFill>
                <a:latin typeface="Candara"/>
              </a:endParaRPr>
            </a:p>
          </p:txBody>
        </p:sp>
        <p:sp>
          <p:nvSpPr>
            <p:cNvPr id="30725" name="Rectangle 5"/>
            <p:cNvSpPr>
              <a:spLocks noChangeArrowheads="1"/>
            </p:cNvSpPr>
            <p:nvPr/>
          </p:nvSpPr>
          <p:spPr bwMode="ltGray">
            <a:xfrm rot="995337">
              <a:off x="5205" y="1495"/>
              <a:ext cx="6" cy="20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nl-NL" sz="1800">
                <a:solidFill>
                  <a:srgbClr val="FFFFFF"/>
                </a:solidFill>
                <a:latin typeface="Candara"/>
              </a:endParaRPr>
            </a:p>
          </p:txBody>
        </p:sp>
        <p:sp>
          <p:nvSpPr>
            <p:cNvPr id="30726" name="Freeform 6"/>
            <p:cNvSpPr>
              <a:spLocks noEditPoints="1"/>
            </p:cNvSpPr>
            <p:nvPr/>
          </p:nvSpPr>
          <p:spPr bwMode="ltGray">
            <a:xfrm>
              <a:off x="4871" y="3508"/>
              <a:ext cx="66" cy="96"/>
            </a:xfrm>
            <a:custGeom>
              <a:avLst/>
              <a:gdLst>
                <a:gd name="T0" fmla="*/ 18 w 66"/>
                <a:gd name="T1" fmla="*/ 96 h 96"/>
                <a:gd name="T2" fmla="*/ 42 w 66"/>
                <a:gd name="T3" fmla="*/ 78 h 96"/>
                <a:gd name="T4" fmla="*/ 60 w 66"/>
                <a:gd name="T5" fmla="*/ 60 h 96"/>
                <a:gd name="T6" fmla="*/ 66 w 66"/>
                <a:gd name="T7" fmla="*/ 36 h 96"/>
                <a:gd name="T8" fmla="*/ 60 w 66"/>
                <a:gd name="T9" fmla="*/ 12 h 96"/>
                <a:gd name="T10" fmla="*/ 36 w 66"/>
                <a:gd name="T11" fmla="*/ 0 h 96"/>
                <a:gd name="T12" fmla="*/ 24 w 66"/>
                <a:gd name="T13" fmla="*/ 6 h 96"/>
                <a:gd name="T14" fmla="*/ 12 w 66"/>
                <a:gd name="T15" fmla="*/ 12 h 96"/>
                <a:gd name="T16" fmla="*/ 0 w 66"/>
                <a:gd name="T17" fmla="*/ 36 h 96"/>
                <a:gd name="T18" fmla="*/ 0 w 66"/>
                <a:gd name="T19" fmla="*/ 60 h 96"/>
                <a:gd name="T20" fmla="*/ 12 w 66"/>
                <a:gd name="T21" fmla="*/ 84 h 96"/>
                <a:gd name="T22" fmla="*/ 18 w 66"/>
                <a:gd name="T23" fmla="*/ 96 h 96"/>
                <a:gd name="T24" fmla="*/ 18 w 66"/>
                <a:gd name="T25" fmla="*/ 96 h 96"/>
                <a:gd name="T26" fmla="*/ 42 w 66"/>
                <a:gd name="T27" fmla="*/ 18 h 96"/>
                <a:gd name="T28" fmla="*/ 54 w 66"/>
                <a:gd name="T29" fmla="*/ 24 h 96"/>
                <a:gd name="T30" fmla="*/ 60 w 66"/>
                <a:gd name="T31" fmla="*/ 36 h 96"/>
                <a:gd name="T32" fmla="*/ 60 w 66"/>
                <a:gd name="T33" fmla="*/ 48 h 96"/>
                <a:gd name="T34" fmla="*/ 54 w 66"/>
                <a:gd name="T35" fmla="*/ 54 h 96"/>
                <a:gd name="T36" fmla="*/ 36 w 66"/>
                <a:gd name="T37" fmla="*/ 72 h 96"/>
                <a:gd name="T38" fmla="*/ 24 w 66"/>
                <a:gd name="T39" fmla="*/ 78 h 96"/>
                <a:gd name="T40" fmla="*/ 24 w 66"/>
                <a:gd name="T41" fmla="*/ 78 h 96"/>
                <a:gd name="T42" fmla="*/ 12 w 66"/>
                <a:gd name="T43" fmla="*/ 48 h 96"/>
                <a:gd name="T44" fmla="*/ 18 w 66"/>
                <a:gd name="T45" fmla="*/ 24 h 96"/>
                <a:gd name="T46" fmla="*/ 30 w 66"/>
                <a:gd name="T47" fmla="*/ 18 h 96"/>
                <a:gd name="T48" fmla="*/ 42 w 66"/>
                <a:gd name="T49" fmla="*/ 18 h 96"/>
                <a:gd name="T50" fmla="*/ 42 w 66"/>
                <a:gd name="T51" fmla="*/ 18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66" h="96">
                  <a:moveTo>
                    <a:pt x="18" y="96"/>
                  </a:moveTo>
                  <a:lnTo>
                    <a:pt x="42" y="78"/>
                  </a:lnTo>
                  <a:lnTo>
                    <a:pt x="60" y="60"/>
                  </a:lnTo>
                  <a:lnTo>
                    <a:pt x="66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24" y="6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0" y="60"/>
                  </a:lnTo>
                  <a:lnTo>
                    <a:pt x="12" y="84"/>
                  </a:lnTo>
                  <a:lnTo>
                    <a:pt x="18" y="96"/>
                  </a:lnTo>
                  <a:lnTo>
                    <a:pt x="18" y="96"/>
                  </a:lnTo>
                  <a:close/>
                  <a:moveTo>
                    <a:pt x="42" y="18"/>
                  </a:moveTo>
                  <a:lnTo>
                    <a:pt x="54" y="24"/>
                  </a:lnTo>
                  <a:lnTo>
                    <a:pt x="60" y="36"/>
                  </a:lnTo>
                  <a:lnTo>
                    <a:pt x="60" y="48"/>
                  </a:lnTo>
                  <a:lnTo>
                    <a:pt x="54" y="54"/>
                  </a:lnTo>
                  <a:lnTo>
                    <a:pt x="36" y="72"/>
                  </a:lnTo>
                  <a:lnTo>
                    <a:pt x="24" y="78"/>
                  </a:lnTo>
                  <a:lnTo>
                    <a:pt x="24" y="78"/>
                  </a:lnTo>
                  <a:lnTo>
                    <a:pt x="12" y="48"/>
                  </a:lnTo>
                  <a:lnTo>
                    <a:pt x="18" y="24"/>
                  </a:lnTo>
                  <a:lnTo>
                    <a:pt x="30" y="18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nl-NL" sz="1800">
                <a:solidFill>
                  <a:srgbClr val="FFFFFF"/>
                </a:solidFill>
                <a:latin typeface="Candara"/>
              </a:endParaRPr>
            </a:p>
          </p:txBody>
        </p:sp>
        <p:sp>
          <p:nvSpPr>
            <p:cNvPr id="30727" name="Rectangle 7"/>
            <p:cNvSpPr>
              <a:spLocks noChangeArrowheads="1"/>
            </p:cNvSpPr>
            <p:nvPr/>
          </p:nvSpPr>
          <p:spPr bwMode="ltGray">
            <a:xfrm rot="91736">
              <a:off x="5487" y="1535"/>
              <a:ext cx="6" cy="1998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nl-NL" sz="1800">
                <a:solidFill>
                  <a:srgbClr val="FFFFFF"/>
                </a:solidFill>
                <a:latin typeface="Candara"/>
              </a:endParaRPr>
            </a:p>
          </p:txBody>
        </p:sp>
        <p:sp>
          <p:nvSpPr>
            <p:cNvPr id="30728" name="Rectangle 8"/>
            <p:cNvSpPr>
              <a:spLocks noChangeArrowheads="1"/>
            </p:cNvSpPr>
            <p:nvPr/>
          </p:nvSpPr>
          <p:spPr bwMode="ltGray">
            <a:xfrm rot="-926223">
              <a:off x="5640" y="1521"/>
              <a:ext cx="6" cy="881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nl-NL" sz="1800">
                <a:solidFill>
                  <a:srgbClr val="FFFFFF"/>
                </a:solidFill>
                <a:latin typeface="Candara"/>
              </a:endParaRPr>
            </a:p>
          </p:txBody>
        </p:sp>
        <p:sp>
          <p:nvSpPr>
            <p:cNvPr id="30729" name="Rectangle 9"/>
            <p:cNvSpPr>
              <a:spLocks noChangeArrowheads="1"/>
            </p:cNvSpPr>
            <p:nvPr/>
          </p:nvSpPr>
          <p:spPr bwMode="ltGray">
            <a:xfrm rot="-1140313">
              <a:off x="3444" y="1816"/>
              <a:ext cx="6" cy="203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nl-NL" sz="1800">
                <a:solidFill>
                  <a:srgbClr val="FFFFFF"/>
                </a:solidFill>
                <a:latin typeface="Candara"/>
              </a:endParaRPr>
            </a:p>
          </p:txBody>
        </p:sp>
        <p:sp>
          <p:nvSpPr>
            <p:cNvPr id="30730" name="Rectangle 10"/>
            <p:cNvSpPr>
              <a:spLocks noChangeArrowheads="1"/>
            </p:cNvSpPr>
            <p:nvPr/>
          </p:nvSpPr>
          <p:spPr bwMode="ltGray">
            <a:xfrm rot="1114412">
              <a:off x="2757" y="1821"/>
              <a:ext cx="6" cy="211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nl-NL" sz="1800">
                <a:solidFill>
                  <a:srgbClr val="FFFFFF"/>
                </a:solidFill>
                <a:latin typeface="Candara"/>
              </a:endParaRPr>
            </a:p>
          </p:txBody>
        </p:sp>
        <p:sp>
          <p:nvSpPr>
            <p:cNvPr id="30731" name="Rectangle 11"/>
            <p:cNvSpPr>
              <a:spLocks noChangeArrowheads="1"/>
            </p:cNvSpPr>
            <p:nvPr/>
          </p:nvSpPr>
          <p:spPr bwMode="ltGray">
            <a:xfrm rot="254676">
              <a:off x="3035" y="1870"/>
              <a:ext cx="6" cy="190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nl-NL" sz="1800">
                <a:solidFill>
                  <a:srgbClr val="FFFFFF"/>
                </a:solidFill>
                <a:latin typeface="Candara"/>
              </a:endParaRPr>
            </a:p>
          </p:txBody>
        </p:sp>
        <p:sp>
          <p:nvSpPr>
            <p:cNvPr id="30732" name="Freeform 12"/>
            <p:cNvSpPr>
              <a:spLocks/>
            </p:cNvSpPr>
            <p:nvPr/>
          </p:nvSpPr>
          <p:spPr bwMode="ltGray">
            <a:xfrm>
              <a:off x="4007" y="3021"/>
              <a:ext cx="623" cy="156"/>
            </a:xfrm>
            <a:custGeom>
              <a:avLst/>
              <a:gdLst>
                <a:gd name="T0" fmla="*/ 6 w 623"/>
                <a:gd name="T1" fmla="*/ 18 h 156"/>
                <a:gd name="T2" fmla="*/ 162 w 623"/>
                <a:gd name="T3" fmla="*/ 36 h 156"/>
                <a:gd name="T4" fmla="*/ 251 w 623"/>
                <a:gd name="T5" fmla="*/ 36 h 156"/>
                <a:gd name="T6" fmla="*/ 354 w 623"/>
                <a:gd name="T7" fmla="*/ 30 h 156"/>
                <a:gd name="T8" fmla="*/ 473 w 623"/>
                <a:gd name="T9" fmla="*/ 18 h 156"/>
                <a:gd name="T10" fmla="*/ 611 w 623"/>
                <a:gd name="T11" fmla="*/ 0 h 156"/>
                <a:gd name="T12" fmla="*/ 623 w 623"/>
                <a:gd name="T13" fmla="*/ 114 h 156"/>
                <a:gd name="T14" fmla="*/ 497 w 623"/>
                <a:gd name="T15" fmla="*/ 138 h 156"/>
                <a:gd name="T16" fmla="*/ 414 w 623"/>
                <a:gd name="T17" fmla="*/ 150 h 156"/>
                <a:gd name="T18" fmla="*/ 318 w 623"/>
                <a:gd name="T19" fmla="*/ 156 h 156"/>
                <a:gd name="T20" fmla="*/ 215 w 623"/>
                <a:gd name="T21" fmla="*/ 156 h 156"/>
                <a:gd name="T22" fmla="*/ 108 w 623"/>
                <a:gd name="T23" fmla="*/ 150 h 156"/>
                <a:gd name="T24" fmla="*/ 0 w 623"/>
                <a:gd name="T25" fmla="*/ 132 h 156"/>
                <a:gd name="T26" fmla="*/ 6 w 623"/>
                <a:gd name="T27" fmla="*/ 18 h 156"/>
                <a:gd name="T28" fmla="*/ 6 w 623"/>
                <a:gd name="T29" fmla="*/ 18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23" h="156">
                  <a:moveTo>
                    <a:pt x="6" y="18"/>
                  </a:moveTo>
                  <a:lnTo>
                    <a:pt x="162" y="36"/>
                  </a:lnTo>
                  <a:lnTo>
                    <a:pt x="251" y="36"/>
                  </a:lnTo>
                  <a:lnTo>
                    <a:pt x="354" y="30"/>
                  </a:lnTo>
                  <a:lnTo>
                    <a:pt x="473" y="18"/>
                  </a:lnTo>
                  <a:lnTo>
                    <a:pt x="611" y="0"/>
                  </a:lnTo>
                  <a:lnTo>
                    <a:pt x="623" y="114"/>
                  </a:lnTo>
                  <a:lnTo>
                    <a:pt x="497" y="138"/>
                  </a:lnTo>
                  <a:lnTo>
                    <a:pt x="414" y="150"/>
                  </a:lnTo>
                  <a:lnTo>
                    <a:pt x="318" y="156"/>
                  </a:lnTo>
                  <a:lnTo>
                    <a:pt x="215" y="156"/>
                  </a:lnTo>
                  <a:lnTo>
                    <a:pt x="108" y="150"/>
                  </a:lnTo>
                  <a:lnTo>
                    <a:pt x="0" y="132"/>
                  </a:lnTo>
                  <a:lnTo>
                    <a:pt x="6" y="18"/>
                  </a:lnTo>
                  <a:lnTo>
                    <a:pt x="6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nl-NL" sz="1800">
                <a:solidFill>
                  <a:srgbClr val="FFFFFF"/>
                </a:solidFill>
                <a:latin typeface="Candara"/>
              </a:endParaRPr>
            </a:p>
          </p:txBody>
        </p:sp>
        <p:sp>
          <p:nvSpPr>
            <p:cNvPr id="30733" name="Freeform 13"/>
            <p:cNvSpPr>
              <a:spLocks/>
            </p:cNvSpPr>
            <p:nvPr/>
          </p:nvSpPr>
          <p:spPr bwMode="ltGray">
            <a:xfrm>
              <a:off x="4762" y="3591"/>
              <a:ext cx="996" cy="126"/>
            </a:xfrm>
            <a:custGeom>
              <a:avLst/>
              <a:gdLst>
                <a:gd name="T0" fmla="*/ 754 w 993"/>
                <a:gd name="T1" fmla="*/ 6 h 126"/>
                <a:gd name="T2" fmla="*/ 652 w 993"/>
                <a:gd name="T3" fmla="*/ 6 h 126"/>
                <a:gd name="T4" fmla="*/ 563 w 993"/>
                <a:gd name="T5" fmla="*/ 6 h 126"/>
                <a:gd name="T6" fmla="*/ 479 w 993"/>
                <a:gd name="T7" fmla="*/ 6 h 126"/>
                <a:gd name="T8" fmla="*/ 401 w 993"/>
                <a:gd name="T9" fmla="*/ 6 h 126"/>
                <a:gd name="T10" fmla="*/ 335 w 993"/>
                <a:gd name="T11" fmla="*/ 0 h 126"/>
                <a:gd name="T12" fmla="*/ 276 w 993"/>
                <a:gd name="T13" fmla="*/ 0 h 126"/>
                <a:gd name="T14" fmla="*/ 222 w 993"/>
                <a:gd name="T15" fmla="*/ 0 h 126"/>
                <a:gd name="T16" fmla="*/ 180 w 993"/>
                <a:gd name="T17" fmla="*/ 6 h 126"/>
                <a:gd name="T18" fmla="*/ 138 w 993"/>
                <a:gd name="T19" fmla="*/ 6 h 126"/>
                <a:gd name="T20" fmla="*/ 108 w 993"/>
                <a:gd name="T21" fmla="*/ 6 h 126"/>
                <a:gd name="T22" fmla="*/ 54 w 993"/>
                <a:gd name="T23" fmla="*/ 6 h 126"/>
                <a:gd name="T24" fmla="*/ 24 w 993"/>
                <a:gd name="T25" fmla="*/ 12 h 126"/>
                <a:gd name="T26" fmla="*/ 6 w 993"/>
                <a:gd name="T27" fmla="*/ 18 h 126"/>
                <a:gd name="T28" fmla="*/ 0 w 993"/>
                <a:gd name="T29" fmla="*/ 24 h 126"/>
                <a:gd name="T30" fmla="*/ 12 w 993"/>
                <a:gd name="T31" fmla="*/ 42 h 126"/>
                <a:gd name="T32" fmla="*/ 18 w 993"/>
                <a:gd name="T33" fmla="*/ 48 h 126"/>
                <a:gd name="T34" fmla="*/ 30 w 993"/>
                <a:gd name="T35" fmla="*/ 54 h 126"/>
                <a:gd name="T36" fmla="*/ 60 w 993"/>
                <a:gd name="T37" fmla="*/ 60 h 126"/>
                <a:gd name="T38" fmla="*/ 90 w 993"/>
                <a:gd name="T39" fmla="*/ 72 h 126"/>
                <a:gd name="T40" fmla="*/ 144 w 993"/>
                <a:gd name="T41" fmla="*/ 84 h 126"/>
                <a:gd name="T42" fmla="*/ 210 w 993"/>
                <a:gd name="T43" fmla="*/ 90 h 126"/>
                <a:gd name="T44" fmla="*/ 293 w 993"/>
                <a:gd name="T45" fmla="*/ 102 h 126"/>
                <a:gd name="T46" fmla="*/ 389 w 993"/>
                <a:gd name="T47" fmla="*/ 108 h 126"/>
                <a:gd name="T48" fmla="*/ 503 w 993"/>
                <a:gd name="T49" fmla="*/ 120 h 126"/>
                <a:gd name="T50" fmla="*/ 622 w 993"/>
                <a:gd name="T51" fmla="*/ 120 h 126"/>
                <a:gd name="T52" fmla="*/ 754 w 993"/>
                <a:gd name="T53" fmla="*/ 126 h 126"/>
                <a:gd name="T54" fmla="*/ 873 w 993"/>
                <a:gd name="T55" fmla="*/ 126 h 126"/>
                <a:gd name="T56" fmla="*/ 993 w 993"/>
                <a:gd name="T57" fmla="*/ 126 h 126"/>
                <a:gd name="T58" fmla="*/ 993 w 993"/>
                <a:gd name="T59" fmla="*/ 12 h 126"/>
                <a:gd name="T60" fmla="*/ 879 w 993"/>
                <a:gd name="T61" fmla="*/ 12 h 126"/>
                <a:gd name="T62" fmla="*/ 754 w 993"/>
                <a:gd name="T63" fmla="*/ 6 h 126"/>
                <a:gd name="T64" fmla="*/ 754 w 993"/>
                <a:gd name="T65" fmla="*/ 6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93" h="126">
                  <a:moveTo>
                    <a:pt x="754" y="6"/>
                  </a:moveTo>
                  <a:lnTo>
                    <a:pt x="652" y="6"/>
                  </a:lnTo>
                  <a:lnTo>
                    <a:pt x="563" y="6"/>
                  </a:lnTo>
                  <a:lnTo>
                    <a:pt x="479" y="6"/>
                  </a:lnTo>
                  <a:lnTo>
                    <a:pt x="401" y="6"/>
                  </a:lnTo>
                  <a:lnTo>
                    <a:pt x="335" y="0"/>
                  </a:lnTo>
                  <a:lnTo>
                    <a:pt x="276" y="0"/>
                  </a:lnTo>
                  <a:lnTo>
                    <a:pt x="222" y="0"/>
                  </a:lnTo>
                  <a:lnTo>
                    <a:pt x="180" y="6"/>
                  </a:lnTo>
                  <a:lnTo>
                    <a:pt x="138" y="6"/>
                  </a:lnTo>
                  <a:lnTo>
                    <a:pt x="108" y="6"/>
                  </a:lnTo>
                  <a:lnTo>
                    <a:pt x="54" y="6"/>
                  </a:lnTo>
                  <a:lnTo>
                    <a:pt x="24" y="12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12" y="42"/>
                  </a:lnTo>
                  <a:lnTo>
                    <a:pt x="18" y="48"/>
                  </a:lnTo>
                  <a:lnTo>
                    <a:pt x="30" y="54"/>
                  </a:lnTo>
                  <a:lnTo>
                    <a:pt x="60" y="60"/>
                  </a:lnTo>
                  <a:lnTo>
                    <a:pt x="90" y="72"/>
                  </a:lnTo>
                  <a:lnTo>
                    <a:pt x="144" y="84"/>
                  </a:lnTo>
                  <a:lnTo>
                    <a:pt x="210" y="90"/>
                  </a:lnTo>
                  <a:lnTo>
                    <a:pt x="293" y="102"/>
                  </a:lnTo>
                  <a:lnTo>
                    <a:pt x="389" y="108"/>
                  </a:lnTo>
                  <a:lnTo>
                    <a:pt x="503" y="120"/>
                  </a:lnTo>
                  <a:lnTo>
                    <a:pt x="622" y="120"/>
                  </a:lnTo>
                  <a:lnTo>
                    <a:pt x="754" y="126"/>
                  </a:lnTo>
                  <a:lnTo>
                    <a:pt x="873" y="126"/>
                  </a:lnTo>
                  <a:lnTo>
                    <a:pt x="993" y="126"/>
                  </a:lnTo>
                  <a:lnTo>
                    <a:pt x="993" y="12"/>
                  </a:lnTo>
                  <a:lnTo>
                    <a:pt x="879" y="12"/>
                  </a:lnTo>
                  <a:lnTo>
                    <a:pt x="754" y="6"/>
                  </a:lnTo>
                  <a:lnTo>
                    <a:pt x="754" y="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nl-NL" sz="1800">
                <a:solidFill>
                  <a:srgbClr val="FFFFFF"/>
                </a:solidFill>
                <a:latin typeface="Candara"/>
              </a:endParaRPr>
            </a:p>
          </p:txBody>
        </p:sp>
        <p:sp>
          <p:nvSpPr>
            <p:cNvPr id="30734" name="Freeform 14"/>
            <p:cNvSpPr>
              <a:spLocks/>
            </p:cNvSpPr>
            <p:nvPr/>
          </p:nvSpPr>
          <p:spPr bwMode="ltGray">
            <a:xfrm>
              <a:off x="4786" y="3645"/>
              <a:ext cx="972" cy="245"/>
            </a:xfrm>
            <a:custGeom>
              <a:avLst/>
              <a:gdLst>
                <a:gd name="T0" fmla="*/ 0 w 969"/>
                <a:gd name="T1" fmla="*/ 0 h 245"/>
                <a:gd name="T2" fmla="*/ 24 w 969"/>
                <a:gd name="T3" fmla="*/ 54 h 245"/>
                <a:gd name="T4" fmla="*/ 66 w 969"/>
                <a:gd name="T5" fmla="*/ 96 h 245"/>
                <a:gd name="T6" fmla="*/ 120 w 969"/>
                <a:gd name="T7" fmla="*/ 137 h 245"/>
                <a:gd name="T8" fmla="*/ 198 w 969"/>
                <a:gd name="T9" fmla="*/ 173 h 245"/>
                <a:gd name="T10" fmla="*/ 293 w 969"/>
                <a:gd name="T11" fmla="*/ 203 h 245"/>
                <a:gd name="T12" fmla="*/ 353 w 969"/>
                <a:gd name="T13" fmla="*/ 215 h 245"/>
                <a:gd name="T14" fmla="*/ 413 w 969"/>
                <a:gd name="T15" fmla="*/ 227 h 245"/>
                <a:gd name="T16" fmla="*/ 479 w 969"/>
                <a:gd name="T17" fmla="*/ 233 h 245"/>
                <a:gd name="T18" fmla="*/ 556 w 969"/>
                <a:gd name="T19" fmla="*/ 239 h 245"/>
                <a:gd name="T20" fmla="*/ 634 w 969"/>
                <a:gd name="T21" fmla="*/ 245 h 245"/>
                <a:gd name="T22" fmla="*/ 724 w 969"/>
                <a:gd name="T23" fmla="*/ 245 h 245"/>
                <a:gd name="T24" fmla="*/ 855 w 969"/>
                <a:gd name="T25" fmla="*/ 245 h 245"/>
                <a:gd name="T26" fmla="*/ 969 w 969"/>
                <a:gd name="T27" fmla="*/ 239 h 245"/>
                <a:gd name="T28" fmla="*/ 969 w 969"/>
                <a:gd name="T29" fmla="*/ 60 h 245"/>
                <a:gd name="T30" fmla="*/ 700 w 969"/>
                <a:gd name="T31" fmla="*/ 60 h 245"/>
                <a:gd name="T32" fmla="*/ 503 w 969"/>
                <a:gd name="T33" fmla="*/ 54 h 245"/>
                <a:gd name="T34" fmla="*/ 317 w 969"/>
                <a:gd name="T35" fmla="*/ 42 h 245"/>
                <a:gd name="T36" fmla="*/ 150 w 969"/>
                <a:gd name="T37" fmla="*/ 24 h 245"/>
                <a:gd name="T38" fmla="*/ 72 w 969"/>
                <a:gd name="T39" fmla="*/ 12 h 245"/>
                <a:gd name="T40" fmla="*/ 0 w 969"/>
                <a:gd name="T41" fmla="*/ 0 h 245"/>
                <a:gd name="T42" fmla="*/ 0 w 969"/>
                <a:gd name="T43" fmla="*/ 0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969" h="245">
                  <a:moveTo>
                    <a:pt x="0" y="0"/>
                  </a:moveTo>
                  <a:lnTo>
                    <a:pt x="24" y="54"/>
                  </a:lnTo>
                  <a:lnTo>
                    <a:pt x="66" y="96"/>
                  </a:lnTo>
                  <a:lnTo>
                    <a:pt x="120" y="137"/>
                  </a:lnTo>
                  <a:lnTo>
                    <a:pt x="198" y="173"/>
                  </a:lnTo>
                  <a:lnTo>
                    <a:pt x="293" y="203"/>
                  </a:lnTo>
                  <a:lnTo>
                    <a:pt x="353" y="215"/>
                  </a:lnTo>
                  <a:lnTo>
                    <a:pt x="413" y="227"/>
                  </a:lnTo>
                  <a:lnTo>
                    <a:pt x="479" y="233"/>
                  </a:lnTo>
                  <a:lnTo>
                    <a:pt x="556" y="239"/>
                  </a:lnTo>
                  <a:lnTo>
                    <a:pt x="634" y="245"/>
                  </a:lnTo>
                  <a:lnTo>
                    <a:pt x="724" y="245"/>
                  </a:lnTo>
                  <a:lnTo>
                    <a:pt x="855" y="245"/>
                  </a:lnTo>
                  <a:lnTo>
                    <a:pt x="969" y="239"/>
                  </a:lnTo>
                  <a:lnTo>
                    <a:pt x="969" y="60"/>
                  </a:lnTo>
                  <a:lnTo>
                    <a:pt x="700" y="60"/>
                  </a:lnTo>
                  <a:lnTo>
                    <a:pt x="503" y="54"/>
                  </a:lnTo>
                  <a:lnTo>
                    <a:pt x="317" y="42"/>
                  </a:lnTo>
                  <a:lnTo>
                    <a:pt x="150" y="24"/>
                  </a:lnTo>
                  <a:lnTo>
                    <a:pt x="72" y="1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nl-NL" sz="1800">
                <a:solidFill>
                  <a:srgbClr val="FFFFFF"/>
                </a:solidFill>
                <a:latin typeface="Candara"/>
              </a:endParaRPr>
            </a:p>
          </p:txBody>
        </p:sp>
        <p:sp>
          <p:nvSpPr>
            <p:cNvPr id="30735" name="Freeform 15"/>
            <p:cNvSpPr>
              <a:spLocks/>
            </p:cNvSpPr>
            <p:nvPr/>
          </p:nvSpPr>
          <p:spPr bwMode="ltGray">
            <a:xfrm>
              <a:off x="4804" y="3591"/>
              <a:ext cx="954" cy="90"/>
            </a:xfrm>
            <a:custGeom>
              <a:avLst/>
              <a:gdLst>
                <a:gd name="T0" fmla="*/ 700 w 951"/>
                <a:gd name="T1" fmla="*/ 0 h 90"/>
                <a:gd name="T2" fmla="*/ 598 w 951"/>
                <a:gd name="T3" fmla="*/ 0 h 90"/>
                <a:gd name="T4" fmla="*/ 515 w 951"/>
                <a:gd name="T5" fmla="*/ 0 h 90"/>
                <a:gd name="T6" fmla="*/ 431 w 951"/>
                <a:gd name="T7" fmla="*/ 0 h 90"/>
                <a:gd name="T8" fmla="*/ 365 w 951"/>
                <a:gd name="T9" fmla="*/ 0 h 90"/>
                <a:gd name="T10" fmla="*/ 299 w 951"/>
                <a:gd name="T11" fmla="*/ 0 h 90"/>
                <a:gd name="T12" fmla="*/ 245 w 951"/>
                <a:gd name="T13" fmla="*/ 0 h 90"/>
                <a:gd name="T14" fmla="*/ 198 w 951"/>
                <a:gd name="T15" fmla="*/ 0 h 90"/>
                <a:gd name="T16" fmla="*/ 162 w 951"/>
                <a:gd name="T17" fmla="*/ 0 h 90"/>
                <a:gd name="T18" fmla="*/ 126 w 951"/>
                <a:gd name="T19" fmla="*/ 6 h 90"/>
                <a:gd name="T20" fmla="*/ 96 w 951"/>
                <a:gd name="T21" fmla="*/ 6 h 90"/>
                <a:gd name="T22" fmla="*/ 54 w 951"/>
                <a:gd name="T23" fmla="*/ 12 h 90"/>
                <a:gd name="T24" fmla="*/ 30 w 951"/>
                <a:gd name="T25" fmla="*/ 12 h 90"/>
                <a:gd name="T26" fmla="*/ 12 w 951"/>
                <a:gd name="T27" fmla="*/ 18 h 90"/>
                <a:gd name="T28" fmla="*/ 6 w 951"/>
                <a:gd name="T29" fmla="*/ 18 h 90"/>
                <a:gd name="T30" fmla="*/ 0 w 951"/>
                <a:gd name="T31" fmla="*/ 24 h 90"/>
                <a:gd name="T32" fmla="*/ 6 w 951"/>
                <a:gd name="T33" fmla="*/ 30 h 90"/>
                <a:gd name="T34" fmla="*/ 24 w 951"/>
                <a:gd name="T35" fmla="*/ 36 h 90"/>
                <a:gd name="T36" fmla="*/ 54 w 951"/>
                <a:gd name="T37" fmla="*/ 42 h 90"/>
                <a:gd name="T38" fmla="*/ 102 w 951"/>
                <a:gd name="T39" fmla="*/ 54 h 90"/>
                <a:gd name="T40" fmla="*/ 168 w 951"/>
                <a:gd name="T41" fmla="*/ 60 h 90"/>
                <a:gd name="T42" fmla="*/ 251 w 951"/>
                <a:gd name="T43" fmla="*/ 66 h 90"/>
                <a:gd name="T44" fmla="*/ 341 w 951"/>
                <a:gd name="T45" fmla="*/ 78 h 90"/>
                <a:gd name="T46" fmla="*/ 449 w 951"/>
                <a:gd name="T47" fmla="*/ 84 h 90"/>
                <a:gd name="T48" fmla="*/ 568 w 951"/>
                <a:gd name="T49" fmla="*/ 84 h 90"/>
                <a:gd name="T50" fmla="*/ 694 w 951"/>
                <a:gd name="T51" fmla="*/ 90 h 90"/>
                <a:gd name="T52" fmla="*/ 825 w 951"/>
                <a:gd name="T53" fmla="*/ 90 h 90"/>
                <a:gd name="T54" fmla="*/ 951 w 951"/>
                <a:gd name="T55" fmla="*/ 90 h 90"/>
                <a:gd name="T56" fmla="*/ 951 w 951"/>
                <a:gd name="T57" fmla="*/ 6 h 90"/>
                <a:gd name="T58" fmla="*/ 831 w 951"/>
                <a:gd name="T59" fmla="*/ 6 h 90"/>
                <a:gd name="T60" fmla="*/ 772 w 951"/>
                <a:gd name="T61" fmla="*/ 6 h 90"/>
                <a:gd name="T62" fmla="*/ 700 w 951"/>
                <a:gd name="T63" fmla="*/ 0 h 90"/>
                <a:gd name="T64" fmla="*/ 700 w 951"/>
                <a:gd name="T65" fmla="*/ 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51" h="90">
                  <a:moveTo>
                    <a:pt x="700" y="0"/>
                  </a:moveTo>
                  <a:lnTo>
                    <a:pt x="598" y="0"/>
                  </a:lnTo>
                  <a:lnTo>
                    <a:pt x="515" y="0"/>
                  </a:lnTo>
                  <a:lnTo>
                    <a:pt x="431" y="0"/>
                  </a:lnTo>
                  <a:lnTo>
                    <a:pt x="365" y="0"/>
                  </a:lnTo>
                  <a:lnTo>
                    <a:pt x="299" y="0"/>
                  </a:lnTo>
                  <a:lnTo>
                    <a:pt x="245" y="0"/>
                  </a:lnTo>
                  <a:lnTo>
                    <a:pt x="198" y="0"/>
                  </a:lnTo>
                  <a:lnTo>
                    <a:pt x="162" y="0"/>
                  </a:lnTo>
                  <a:lnTo>
                    <a:pt x="126" y="6"/>
                  </a:lnTo>
                  <a:lnTo>
                    <a:pt x="96" y="6"/>
                  </a:lnTo>
                  <a:lnTo>
                    <a:pt x="54" y="12"/>
                  </a:lnTo>
                  <a:lnTo>
                    <a:pt x="30" y="12"/>
                  </a:lnTo>
                  <a:lnTo>
                    <a:pt x="12" y="18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6" y="30"/>
                  </a:lnTo>
                  <a:lnTo>
                    <a:pt x="24" y="36"/>
                  </a:lnTo>
                  <a:lnTo>
                    <a:pt x="54" y="42"/>
                  </a:lnTo>
                  <a:lnTo>
                    <a:pt x="102" y="54"/>
                  </a:lnTo>
                  <a:lnTo>
                    <a:pt x="168" y="60"/>
                  </a:lnTo>
                  <a:lnTo>
                    <a:pt x="251" y="66"/>
                  </a:lnTo>
                  <a:lnTo>
                    <a:pt x="341" y="78"/>
                  </a:lnTo>
                  <a:lnTo>
                    <a:pt x="449" y="84"/>
                  </a:lnTo>
                  <a:lnTo>
                    <a:pt x="568" y="84"/>
                  </a:lnTo>
                  <a:lnTo>
                    <a:pt x="694" y="90"/>
                  </a:lnTo>
                  <a:lnTo>
                    <a:pt x="825" y="90"/>
                  </a:lnTo>
                  <a:lnTo>
                    <a:pt x="951" y="90"/>
                  </a:lnTo>
                  <a:lnTo>
                    <a:pt x="951" y="6"/>
                  </a:lnTo>
                  <a:lnTo>
                    <a:pt x="831" y="6"/>
                  </a:lnTo>
                  <a:lnTo>
                    <a:pt x="772" y="6"/>
                  </a:lnTo>
                  <a:lnTo>
                    <a:pt x="700" y="0"/>
                  </a:lnTo>
                  <a:lnTo>
                    <a:pt x="7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nl-NL" sz="1800">
                <a:solidFill>
                  <a:srgbClr val="FFFFFF"/>
                </a:solidFill>
                <a:latin typeface="Candara"/>
              </a:endParaRPr>
            </a:p>
          </p:txBody>
        </p:sp>
        <p:sp>
          <p:nvSpPr>
            <p:cNvPr id="30736" name="Freeform 16"/>
            <p:cNvSpPr>
              <a:spLocks/>
            </p:cNvSpPr>
            <p:nvPr/>
          </p:nvSpPr>
          <p:spPr bwMode="ltGray">
            <a:xfrm>
              <a:off x="3059" y="1541"/>
              <a:ext cx="102" cy="155"/>
            </a:xfrm>
            <a:custGeom>
              <a:avLst/>
              <a:gdLst>
                <a:gd name="T0" fmla="*/ 102 w 102"/>
                <a:gd name="T1" fmla="*/ 0 h 155"/>
                <a:gd name="T2" fmla="*/ 0 w 102"/>
                <a:gd name="T3" fmla="*/ 12 h 155"/>
                <a:gd name="T4" fmla="*/ 30 w 102"/>
                <a:gd name="T5" fmla="*/ 72 h 155"/>
                <a:gd name="T6" fmla="*/ 30 w 102"/>
                <a:gd name="T7" fmla="*/ 155 h 155"/>
                <a:gd name="T8" fmla="*/ 72 w 102"/>
                <a:gd name="T9" fmla="*/ 155 h 155"/>
                <a:gd name="T10" fmla="*/ 72 w 102"/>
                <a:gd name="T11" fmla="*/ 66 h 155"/>
                <a:gd name="T12" fmla="*/ 102 w 102"/>
                <a:gd name="T13" fmla="*/ 0 h 155"/>
                <a:gd name="T14" fmla="*/ 102 w 102"/>
                <a:gd name="T15" fmla="*/ 0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2" h="155">
                  <a:moveTo>
                    <a:pt x="102" y="0"/>
                  </a:moveTo>
                  <a:lnTo>
                    <a:pt x="0" y="12"/>
                  </a:lnTo>
                  <a:lnTo>
                    <a:pt x="30" y="72"/>
                  </a:lnTo>
                  <a:lnTo>
                    <a:pt x="30" y="155"/>
                  </a:lnTo>
                  <a:lnTo>
                    <a:pt x="72" y="155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nl-NL" sz="1800">
                <a:solidFill>
                  <a:srgbClr val="FFFFFF"/>
                </a:solidFill>
                <a:latin typeface="Candara"/>
              </a:endParaRPr>
            </a:p>
          </p:txBody>
        </p:sp>
        <p:sp>
          <p:nvSpPr>
            <p:cNvPr id="30737" name="Freeform 17"/>
            <p:cNvSpPr>
              <a:spLocks noEditPoints="1"/>
            </p:cNvSpPr>
            <p:nvPr/>
          </p:nvSpPr>
          <p:spPr bwMode="ltGray">
            <a:xfrm>
              <a:off x="3059" y="1690"/>
              <a:ext cx="90" cy="96"/>
            </a:xfrm>
            <a:custGeom>
              <a:avLst/>
              <a:gdLst>
                <a:gd name="T0" fmla="*/ 48 w 90"/>
                <a:gd name="T1" fmla="*/ 96 h 96"/>
                <a:gd name="T2" fmla="*/ 72 w 90"/>
                <a:gd name="T3" fmla="*/ 72 h 96"/>
                <a:gd name="T4" fmla="*/ 84 w 90"/>
                <a:gd name="T5" fmla="*/ 48 h 96"/>
                <a:gd name="T6" fmla="*/ 90 w 90"/>
                <a:gd name="T7" fmla="*/ 36 h 96"/>
                <a:gd name="T8" fmla="*/ 84 w 90"/>
                <a:gd name="T9" fmla="*/ 24 h 96"/>
                <a:gd name="T10" fmla="*/ 66 w 90"/>
                <a:gd name="T11" fmla="*/ 6 h 96"/>
                <a:gd name="T12" fmla="*/ 42 w 90"/>
                <a:gd name="T13" fmla="*/ 0 h 96"/>
                <a:gd name="T14" fmla="*/ 24 w 90"/>
                <a:gd name="T15" fmla="*/ 0 h 96"/>
                <a:gd name="T16" fmla="*/ 12 w 90"/>
                <a:gd name="T17" fmla="*/ 12 h 96"/>
                <a:gd name="T18" fmla="*/ 6 w 90"/>
                <a:gd name="T19" fmla="*/ 24 h 96"/>
                <a:gd name="T20" fmla="*/ 0 w 90"/>
                <a:gd name="T21" fmla="*/ 36 h 96"/>
                <a:gd name="T22" fmla="*/ 12 w 90"/>
                <a:gd name="T23" fmla="*/ 66 h 96"/>
                <a:gd name="T24" fmla="*/ 30 w 90"/>
                <a:gd name="T25" fmla="*/ 84 h 96"/>
                <a:gd name="T26" fmla="*/ 48 w 90"/>
                <a:gd name="T27" fmla="*/ 96 h 96"/>
                <a:gd name="T28" fmla="*/ 48 w 90"/>
                <a:gd name="T29" fmla="*/ 96 h 96"/>
                <a:gd name="T30" fmla="*/ 48 w 90"/>
                <a:gd name="T31" fmla="*/ 12 h 96"/>
                <a:gd name="T32" fmla="*/ 66 w 90"/>
                <a:gd name="T33" fmla="*/ 18 h 96"/>
                <a:gd name="T34" fmla="*/ 72 w 90"/>
                <a:gd name="T35" fmla="*/ 24 h 96"/>
                <a:gd name="T36" fmla="*/ 72 w 90"/>
                <a:gd name="T37" fmla="*/ 36 h 96"/>
                <a:gd name="T38" fmla="*/ 72 w 90"/>
                <a:gd name="T39" fmla="*/ 48 h 96"/>
                <a:gd name="T40" fmla="*/ 54 w 90"/>
                <a:gd name="T41" fmla="*/ 66 h 96"/>
                <a:gd name="T42" fmla="*/ 48 w 90"/>
                <a:gd name="T43" fmla="*/ 78 h 96"/>
                <a:gd name="T44" fmla="*/ 30 w 90"/>
                <a:gd name="T45" fmla="*/ 66 h 96"/>
                <a:gd name="T46" fmla="*/ 24 w 90"/>
                <a:gd name="T47" fmla="*/ 48 h 96"/>
                <a:gd name="T48" fmla="*/ 18 w 90"/>
                <a:gd name="T49" fmla="*/ 30 h 96"/>
                <a:gd name="T50" fmla="*/ 30 w 90"/>
                <a:gd name="T51" fmla="*/ 12 h 96"/>
                <a:gd name="T52" fmla="*/ 48 w 90"/>
                <a:gd name="T53" fmla="*/ 12 h 96"/>
                <a:gd name="T54" fmla="*/ 48 w 90"/>
                <a:gd name="T55" fmla="*/ 12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90" h="96">
                  <a:moveTo>
                    <a:pt x="48" y="96"/>
                  </a:moveTo>
                  <a:lnTo>
                    <a:pt x="72" y="72"/>
                  </a:lnTo>
                  <a:lnTo>
                    <a:pt x="84" y="48"/>
                  </a:lnTo>
                  <a:lnTo>
                    <a:pt x="90" y="36"/>
                  </a:lnTo>
                  <a:lnTo>
                    <a:pt x="84" y="24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0"/>
                  </a:lnTo>
                  <a:lnTo>
                    <a:pt x="12" y="12"/>
                  </a:lnTo>
                  <a:lnTo>
                    <a:pt x="6" y="24"/>
                  </a:lnTo>
                  <a:lnTo>
                    <a:pt x="0" y="36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8" y="96"/>
                  </a:lnTo>
                  <a:lnTo>
                    <a:pt x="48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54" y="66"/>
                  </a:lnTo>
                  <a:lnTo>
                    <a:pt x="48" y="78"/>
                  </a:lnTo>
                  <a:lnTo>
                    <a:pt x="30" y="66"/>
                  </a:lnTo>
                  <a:lnTo>
                    <a:pt x="24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nl-NL" sz="1800">
                <a:solidFill>
                  <a:srgbClr val="FFFFFF"/>
                </a:solidFill>
                <a:latin typeface="Candara"/>
              </a:endParaRPr>
            </a:p>
          </p:txBody>
        </p:sp>
        <p:sp>
          <p:nvSpPr>
            <p:cNvPr id="30738" name="Freeform 18"/>
            <p:cNvSpPr>
              <a:spLocks noEditPoints="1"/>
            </p:cNvSpPr>
            <p:nvPr/>
          </p:nvSpPr>
          <p:spPr bwMode="ltGray">
            <a:xfrm>
              <a:off x="3059" y="1768"/>
              <a:ext cx="90" cy="108"/>
            </a:xfrm>
            <a:custGeom>
              <a:avLst/>
              <a:gdLst>
                <a:gd name="T0" fmla="*/ 0 w 90"/>
                <a:gd name="T1" fmla="*/ 90 h 108"/>
                <a:gd name="T2" fmla="*/ 12 w 90"/>
                <a:gd name="T3" fmla="*/ 102 h 108"/>
                <a:gd name="T4" fmla="*/ 24 w 90"/>
                <a:gd name="T5" fmla="*/ 108 h 108"/>
                <a:gd name="T6" fmla="*/ 54 w 90"/>
                <a:gd name="T7" fmla="*/ 108 h 108"/>
                <a:gd name="T8" fmla="*/ 78 w 90"/>
                <a:gd name="T9" fmla="*/ 96 h 108"/>
                <a:gd name="T10" fmla="*/ 90 w 90"/>
                <a:gd name="T11" fmla="*/ 72 h 108"/>
                <a:gd name="T12" fmla="*/ 84 w 90"/>
                <a:gd name="T13" fmla="*/ 42 h 108"/>
                <a:gd name="T14" fmla="*/ 66 w 90"/>
                <a:gd name="T15" fmla="*/ 24 h 108"/>
                <a:gd name="T16" fmla="*/ 54 w 90"/>
                <a:gd name="T17" fmla="*/ 12 h 108"/>
                <a:gd name="T18" fmla="*/ 48 w 90"/>
                <a:gd name="T19" fmla="*/ 6 h 108"/>
                <a:gd name="T20" fmla="*/ 48 w 90"/>
                <a:gd name="T21" fmla="*/ 6 h 108"/>
                <a:gd name="T22" fmla="*/ 48 w 90"/>
                <a:gd name="T23" fmla="*/ 0 h 108"/>
                <a:gd name="T24" fmla="*/ 24 w 90"/>
                <a:gd name="T25" fmla="*/ 24 h 108"/>
                <a:gd name="T26" fmla="*/ 6 w 90"/>
                <a:gd name="T27" fmla="*/ 48 h 108"/>
                <a:gd name="T28" fmla="*/ 0 w 90"/>
                <a:gd name="T29" fmla="*/ 66 h 108"/>
                <a:gd name="T30" fmla="*/ 0 w 90"/>
                <a:gd name="T31" fmla="*/ 90 h 108"/>
                <a:gd name="T32" fmla="*/ 0 w 90"/>
                <a:gd name="T33" fmla="*/ 90 h 108"/>
                <a:gd name="T34" fmla="*/ 12 w 90"/>
                <a:gd name="T35" fmla="*/ 66 h 108"/>
                <a:gd name="T36" fmla="*/ 18 w 90"/>
                <a:gd name="T37" fmla="*/ 48 h 108"/>
                <a:gd name="T38" fmla="*/ 30 w 90"/>
                <a:gd name="T39" fmla="*/ 36 h 108"/>
                <a:gd name="T40" fmla="*/ 42 w 90"/>
                <a:gd name="T41" fmla="*/ 24 h 108"/>
                <a:gd name="T42" fmla="*/ 48 w 90"/>
                <a:gd name="T43" fmla="*/ 18 h 108"/>
                <a:gd name="T44" fmla="*/ 66 w 90"/>
                <a:gd name="T45" fmla="*/ 30 h 108"/>
                <a:gd name="T46" fmla="*/ 72 w 90"/>
                <a:gd name="T47" fmla="*/ 48 h 108"/>
                <a:gd name="T48" fmla="*/ 78 w 90"/>
                <a:gd name="T49" fmla="*/ 72 h 108"/>
                <a:gd name="T50" fmla="*/ 78 w 90"/>
                <a:gd name="T51" fmla="*/ 84 h 108"/>
                <a:gd name="T52" fmla="*/ 66 w 90"/>
                <a:gd name="T53" fmla="*/ 96 h 108"/>
                <a:gd name="T54" fmla="*/ 42 w 90"/>
                <a:gd name="T55" fmla="*/ 102 h 108"/>
                <a:gd name="T56" fmla="*/ 30 w 90"/>
                <a:gd name="T57" fmla="*/ 96 h 108"/>
                <a:gd name="T58" fmla="*/ 18 w 90"/>
                <a:gd name="T59" fmla="*/ 90 h 108"/>
                <a:gd name="T60" fmla="*/ 12 w 90"/>
                <a:gd name="T61" fmla="*/ 78 h 108"/>
                <a:gd name="T62" fmla="*/ 12 w 90"/>
                <a:gd name="T63" fmla="*/ 66 h 108"/>
                <a:gd name="T64" fmla="*/ 12 w 90"/>
                <a:gd name="T65" fmla="*/ 66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0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54" y="108"/>
                  </a:lnTo>
                  <a:lnTo>
                    <a:pt x="78" y="96"/>
                  </a:lnTo>
                  <a:lnTo>
                    <a:pt x="90" y="72"/>
                  </a:lnTo>
                  <a:lnTo>
                    <a:pt x="84" y="42"/>
                  </a:lnTo>
                  <a:lnTo>
                    <a:pt x="66" y="24"/>
                  </a:lnTo>
                  <a:lnTo>
                    <a:pt x="54" y="12"/>
                  </a:lnTo>
                  <a:lnTo>
                    <a:pt x="48" y="6"/>
                  </a:lnTo>
                  <a:lnTo>
                    <a:pt x="48" y="6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30" y="36"/>
                  </a:lnTo>
                  <a:lnTo>
                    <a:pt x="42" y="24"/>
                  </a:lnTo>
                  <a:lnTo>
                    <a:pt x="48" y="18"/>
                  </a:lnTo>
                  <a:lnTo>
                    <a:pt x="66" y="30"/>
                  </a:lnTo>
                  <a:lnTo>
                    <a:pt x="72" y="48"/>
                  </a:lnTo>
                  <a:lnTo>
                    <a:pt x="78" y="72"/>
                  </a:lnTo>
                  <a:lnTo>
                    <a:pt x="78" y="84"/>
                  </a:lnTo>
                  <a:lnTo>
                    <a:pt x="66" y="96"/>
                  </a:lnTo>
                  <a:lnTo>
                    <a:pt x="42" y="102"/>
                  </a:lnTo>
                  <a:lnTo>
                    <a:pt x="30" y="96"/>
                  </a:lnTo>
                  <a:lnTo>
                    <a:pt x="18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nl-NL" sz="1800">
                <a:solidFill>
                  <a:srgbClr val="FFFFFF"/>
                </a:solidFill>
                <a:latin typeface="Candara"/>
              </a:endParaRPr>
            </a:p>
          </p:txBody>
        </p:sp>
        <p:sp>
          <p:nvSpPr>
            <p:cNvPr id="30739" name="Freeform 19"/>
            <p:cNvSpPr>
              <a:spLocks/>
            </p:cNvSpPr>
            <p:nvPr/>
          </p:nvSpPr>
          <p:spPr bwMode="ltGray">
            <a:xfrm>
              <a:off x="5470" y="1205"/>
              <a:ext cx="102" cy="156"/>
            </a:xfrm>
            <a:custGeom>
              <a:avLst/>
              <a:gdLst>
                <a:gd name="T0" fmla="*/ 102 w 102"/>
                <a:gd name="T1" fmla="*/ 0 h 156"/>
                <a:gd name="T2" fmla="*/ 0 w 102"/>
                <a:gd name="T3" fmla="*/ 6 h 156"/>
                <a:gd name="T4" fmla="*/ 30 w 102"/>
                <a:gd name="T5" fmla="*/ 72 h 156"/>
                <a:gd name="T6" fmla="*/ 30 w 102"/>
                <a:gd name="T7" fmla="*/ 156 h 156"/>
                <a:gd name="T8" fmla="*/ 72 w 102"/>
                <a:gd name="T9" fmla="*/ 156 h 156"/>
                <a:gd name="T10" fmla="*/ 72 w 102"/>
                <a:gd name="T11" fmla="*/ 66 h 156"/>
                <a:gd name="T12" fmla="*/ 102 w 102"/>
                <a:gd name="T13" fmla="*/ 0 h 156"/>
                <a:gd name="T14" fmla="*/ 102 w 102"/>
                <a:gd name="T15" fmla="*/ 0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2" h="156">
                  <a:moveTo>
                    <a:pt x="102" y="0"/>
                  </a:moveTo>
                  <a:lnTo>
                    <a:pt x="0" y="6"/>
                  </a:lnTo>
                  <a:lnTo>
                    <a:pt x="30" y="72"/>
                  </a:lnTo>
                  <a:lnTo>
                    <a:pt x="30" y="156"/>
                  </a:lnTo>
                  <a:lnTo>
                    <a:pt x="72" y="156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nl-NL" sz="1800">
                <a:solidFill>
                  <a:srgbClr val="FFFFFF"/>
                </a:solidFill>
                <a:latin typeface="Candara"/>
              </a:endParaRPr>
            </a:p>
          </p:txBody>
        </p:sp>
        <p:sp>
          <p:nvSpPr>
            <p:cNvPr id="30740" name="Freeform 20"/>
            <p:cNvSpPr>
              <a:spLocks noEditPoints="1"/>
            </p:cNvSpPr>
            <p:nvPr/>
          </p:nvSpPr>
          <p:spPr bwMode="ltGray">
            <a:xfrm>
              <a:off x="5476" y="1349"/>
              <a:ext cx="84" cy="96"/>
            </a:xfrm>
            <a:custGeom>
              <a:avLst/>
              <a:gdLst>
                <a:gd name="T0" fmla="*/ 42 w 84"/>
                <a:gd name="T1" fmla="*/ 96 h 96"/>
                <a:gd name="T2" fmla="*/ 66 w 84"/>
                <a:gd name="T3" fmla="*/ 78 h 96"/>
                <a:gd name="T4" fmla="*/ 84 w 84"/>
                <a:gd name="T5" fmla="*/ 54 h 96"/>
                <a:gd name="T6" fmla="*/ 84 w 84"/>
                <a:gd name="T7" fmla="*/ 30 h 96"/>
                <a:gd name="T8" fmla="*/ 66 w 84"/>
                <a:gd name="T9" fmla="*/ 6 h 96"/>
                <a:gd name="T10" fmla="*/ 42 w 84"/>
                <a:gd name="T11" fmla="*/ 0 h 96"/>
                <a:gd name="T12" fmla="*/ 24 w 84"/>
                <a:gd name="T13" fmla="*/ 6 h 96"/>
                <a:gd name="T14" fmla="*/ 12 w 84"/>
                <a:gd name="T15" fmla="*/ 18 h 96"/>
                <a:gd name="T16" fmla="*/ 6 w 84"/>
                <a:gd name="T17" fmla="*/ 30 h 96"/>
                <a:gd name="T18" fmla="*/ 0 w 84"/>
                <a:gd name="T19" fmla="*/ 42 h 96"/>
                <a:gd name="T20" fmla="*/ 12 w 84"/>
                <a:gd name="T21" fmla="*/ 66 h 96"/>
                <a:gd name="T22" fmla="*/ 30 w 84"/>
                <a:gd name="T23" fmla="*/ 84 h 96"/>
                <a:gd name="T24" fmla="*/ 42 w 84"/>
                <a:gd name="T25" fmla="*/ 96 h 96"/>
                <a:gd name="T26" fmla="*/ 42 w 84"/>
                <a:gd name="T27" fmla="*/ 96 h 96"/>
                <a:gd name="T28" fmla="*/ 48 w 84"/>
                <a:gd name="T29" fmla="*/ 12 h 96"/>
                <a:gd name="T30" fmla="*/ 66 w 84"/>
                <a:gd name="T31" fmla="*/ 18 h 96"/>
                <a:gd name="T32" fmla="*/ 72 w 84"/>
                <a:gd name="T33" fmla="*/ 30 h 96"/>
                <a:gd name="T34" fmla="*/ 72 w 84"/>
                <a:gd name="T35" fmla="*/ 42 h 96"/>
                <a:gd name="T36" fmla="*/ 66 w 84"/>
                <a:gd name="T37" fmla="*/ 54 h 96"/>
                <a:gd name="T38" fmla="*/ 54 w 84"/>
                <a:gd name="T39" fmla="*/ 72 h 96"/>
                <a:gd name="T40" fmla="*/ 42 w 84"/>
                <a:gd name="T41" fmla="*/ 84 h 96"/>
                <a:gd name="T42" fmla="*/ 42 w 84"/>
                <a:gd name="T43" fmla="*/ 84 h 96"/>
                <a:gd name="T44" fmla="*/ 30 w 84"/>
                <a:gd name="T45" fmla="*/ 72 h 96"/>
                <a:gd name="T46" fmla="*/ 18 w 84"/>
                <a:gd name="T47" fmla="*/ 54 h 96"/>
                <a:gd name="T48" fmla="*/ 18 w 84"/>
                <a:gd name="T49" fmla="*/ 30 h 96"/>
                <a:gd name="T50" fmla="*/ 30 w 84"/>
                <a:gd name="T51" fmla="*/ 18 h 96"/>
                <a:gd name="T52" fmla="*/ 48 w 84"/>
                <a:gd name="T53" fmla="*/ 12 h 96"/>
                <a:gd name="T54" fmla="*/ 48 w 84"/>
                <a:gd name="T55" fmla="*/ 12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84" h="96">
                  <a:moveTo>
                    <a:pt x="42" y="96"/>
                  </a:moveTo>
                  <a:lnTo>
                    <a:pt x="66" y="78"/>
                  </a:lnTo>
                  <a:lnTo>
                    <a:pt x="84" y="54"/>
                  </a:lnTo>
                  <a:lnTo>
                    <a:pt x="84" y="30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6"/>
                  </a:lnTo>
                  <a:lnTo>
                    <a:pt x="12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2" y="96"/>
                  </a:lnTo>
                  <a:lnTo>
                    <a:pt x="42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4"/>
                  </a:lnTo>
                  <a:lnTo>
                    <a:pt x="54" y="72"/>
                  </a:lnTo>
                  <a:lnTo>
                    <a:pt x="42" y="84"/>
                  </a:lnTo>
                  <a:lnTo>
                    <a:pt x="42" y="84"/>
                  </a:lnTo>
                  <a:lnTo>
                    <a:pt x="30" y="72"/>
                  </a:lnTo>
                  <a:lnTo>
                    <a:pt x="18" y="54"/>
                  </a:lnTo>
                  <a:lnTo>
                    <a:pt x="18" y="30"/>
                  </a:lnTo>
                  <a:lnTo>
                    <a:pt x="30" y="18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nl-NL" sz="1800">
                <a:solidFill>
                  <a:srgbClr val="FFFFFF"/>
                </a:solidFill>
                <a:latin typeface="Candara"/>
              </a:endParaRPr>
            </a:p>
          </p:txBody>
        </p:sp>
        <p:sp>
          <p:nvSpPr>
            <p:cNvPr id="30741" name="Freeform 21"/>
            <p:cNvSpPr>
              <a:spLocks noEditPoints="1"/>
            </p:cNvSpPr>
            <p:nvPr/>
          </p:nvSpPr>
          <p:spPr bwMode="ltGray">
            <a:xfrm>
              <a:off x="5470" y="1433"/>
              <a:ext cx="90" cy="108"/>
            </a:xfrm>
            <a:custGeom>
              <a:avLst/>
              <a:gdLst>
                <a:gd name="T0" fmla="*/ 6 w 90"/>
                <a:gd name="T1" fmla="*/ 90 h 108"/>
                <a:gd name="T2" fmla="*/ 18 w 90"/>
                <a:gd name="T3" fmla="*/ 102 h 108"/>
                <a:gd name="T4" fmla="*/ 30 w 90"/>
                <a:gd name="T5" fmla="*/ 108 h 108"/>
                <a:gd name="T6" fmla="*/ 60 w 90"/>
                <a:gd name="T7" fmla="*/ 108 h 108"/>
                <a:gd name="T8" fmla="*/ 84 w 90"/>
                <a:gd name="T9" fmla="*/ 96 h 108"/>
                <a:gd name="T10" fmla="*/ 90 w 90"/>
                <a:gd name="T11" fmla="*/ 84 h 108"/>
                <a:gd name="T12" fmla="*/ 90 w 90"/>
                <a:gd name="T13" fmla="*/ 66 h 108"/>
                <a:gd name="T14" fmla="*/ 84 w 90"/>
                <a:gd name="T15" fmla="*/ 36 h 108"/>
                <a:gd name="T16" fmla="*/ 72 w 90"/>
                <a:gd name="T17" fmla="*/ 18 h 108"/>
                <a:gd name="T18" fmla="*/ 60 w 90"/>
                <a:gd name="T19" fmla="*/ 6 h 108"/>
                <a:gd name="T20" fmla="*/ 54 w 90"/>
                <a:gd name="T21" fmla="*/ 0 h 108"/>
                <a:gd name="T22" fmla="*/ 54 w 90"/>
                <a:gd name="T23" fmla="*/ 0 h 108"/>
                <a:gd name="T24" fmla="*/ 48 w 90"/>
                <a:gd name="T25" fmla="*/ 0 h 108"/>
                <a:gd name="T26" fmla="*/ 24 w 90"/>
                <a:gd name="T27" fmla="*/ 24 h 108"/>
                <a:gd name="T28" fmla="*/ 12 w 90"/>
                <a:gd name="T29" fmla="*/ 48 h 108"/>
                <a:gd name="T30" fmla="*/ 0 w 90"/>
                <a:gd name="T31" fmla="*/ 66 h 108"/>
                <a:gd name="T32" fmla="*/ 6 w 90"/>
                <a:gd name="T33" fmla="*/ 90 h 108"/>
                <a:gd name="T34" fmla="*/ 6 w 90"/>
                <a:gd name="T35" fmla="*/ 90 h 108"/>
                <a:gd name="T36" fmla="*/ 18 w 90"/>
                <a:gd name="T37" fmla="*/ 66 h 108"/>
                <a:gd name="T38" fmla="*/ 24 w 90"/>
                <a:gd name="T39" fmla="*/ 48 h 108"/>
                <a:gd name="T40" fmla="*/ 36 w 90"/>
                <a:gd name="T41" fmla="*/ 30 h 108"/>
                <a:gd name="T42" fmla="*/ 42 w 90"/>
                <a:gd name="T43" fmla="*/ 18 h 108"/>
                <a:gd name="T44" fmla="*/ 48 w 90"/>
                <a:gd name="T45" fmla="*/ 12 h 108"/>
                <a:gd name="T46" fmla="*/ 78 w 90"/>
                <a:gd name="T47" fmla="*/ 42 h 108"/>
                <a:gd name="T48" fmla="*/ 84 w 90"/>
                <a:gd name="T49" fmla="*/ 66 h 108"/>
                <a:gd name="T50" fmla="*/ 66 w 90"/>
                <a:gd name="T51" fmla="*/ 90 h 108"/>
                <a:gd name="T52" fmla="*/ 54 w 90"/>
                <a:gd name="T53" fmla="*/ 96 h 108"/>
                <a:gd name="T54" fmla="*/ 42 w 90"/>
                <a:gd name="T55" fmla="*/ 96 h 108"/>
                <a:gd name="T56" fmla="*/ 30 w 90"/>
                <a:gd name="T57" fmla="*/ 96 h 108"/>
                <a:gd name="T58" fmla="*/ 24 w 90"/>
                <a:gd name="T59" fmla="*/ 84 h 108"/>
                <a:gd name="T60" fmla="*/ 18 w 90"/>
                <a:gd name="T61" fmla="*/ 78 h 108"/>
                <a:gd name="T62" fmla="*/ 18 w 90"/>
                <a:gd name="T63" fmla="*/ 66 h 108"/>
                <a:gd name="T64" fmla="*/ 18 w 90"/>
                <a:gd name="T65" fmla="*/ 66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0" h="108">
                  <a:moveTo>
                    <a:pt x="6" y="90"/>
                  </a:moveTo>
                  <a:lnTo>
                    <a:pt x="18" y="102"/>
                  </a:lnTo>
                  <a:lnTo>
                    <a:pt x="30" y="108"/>
                  </a:lnTo>
                  <a:lnTo>
                    <a:pt x="60" y="108"/>
                  </a:lnTo>
                  <a:lnTo>
                    <a:pt x="84" y="96"/>
                  </a:lnTo>
                  <a:lnTo>
                    <a:pt x="90" y="84"/>
                  </a:lnTo>
                  <a:lnTo>
                    <a:pt x="90" y="66"/>
                  </a:lnTo>
                  <a:lnTo>
                    <a:pt x="84" y="36"/>
                  </a:lnTo>
                  <a:lnTo>
                    <a:pt x="72" y="18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12" y="48"/>
                  </a:lnTo>
                  <a:lnTo>
                    <a:pt x="0" y="66"/>
                  </a:lnTo>
                  <a:lnTo>
                    <a:pt x="6" y="90"/>
                  </a:lnTo>
                  <a:lnTo>
                    <a:pt x="6" y="90"/>
                  </a:lnTo>
                  <a:close/>
                  <a:moveTo>
                    <a:pt x="18" y="66"/>
                  </a:moveTo>
                  <a:lnTo>
                    <a:pt x="24" y="48"/>
                  </a:lnTo>
                  <a:lnTo>
                    <a:pt x="36" y="30"/>
                  </a:lnTo>
                  <a:lnTo>
                    <a:pt x="42" y="18"/>
                  </a:lnTo>
                  <a:lnTo>
                    <a:pt x="48" y="12"/>
                  </a:lnTo>
                  <a:lnTo>
                    <a:pt x="78" y="42"/>
                  </a:lnTo>
                  <a:lnTo>
                    <a:pt x="84" y="66"/>
                  </a:lnTo>
                  <a:lnTo>
                    <a:pt x="66" y="90"/>
                  </a:lnTo>
                  <a:lnTo>
                    <a:pt x="54" y="96"/>
                  </a:lnTo>
                  <a:lnTo>
                    <a:pt x="42" y="96"/>
                  </a:lnTo>
                  <a:lnTo>
                    <a:pt x="30" y="96"/>
                  </a:lnTo>
                  <a:lnTo>
                    <a:pt x="24" y="84"/>
                  </a:lnTo>
                  <a:lnTo>
                    <a:pt x="18" y="78"/>
                  </a:lnTo>
                  <a:lnTo>
                    <a:pt x="18" y="66"/>
                  </a:lnTo>
                  <a:lnTo>
                    <a:pt x="18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nl-NL" sz="1800">
                <a:solidFill>
                  <a:srgbClr val="FFFFFF"/>
                </a:solidFill>
                <a:latin typeface="Candara"/>
              </a:endParaRPr>
            </a:p>
          </p:txBody>
        </p:sp>
        <p:sp>
          <p:nvSpPr>
            <p:cNvPr id="30742" name="Freeform 22"/>
            <p:cNvSpPr>
              <a:spLocks noEditPoints="1"/>
            </p:cNvSpPr>
            <p:nvPr/>
          </p:nvSpPr>
          <p:spPr bwMode="ltGray">
            <a:xfrm>
              <a:off x="5428" y="3525"/>
              <a:ext cx="66" cy="96"/>
            </a:xfrm>
            <a:custGeom>
              <a:avLst/>
              <a:gdLst>
                <a:gd name="T0" fmla="*/ 30 w 66"/>
                <a:gd name="T1" fmla="*/ 96 h 96"/>
                <a:gd name="T2" fmla="*/ 54 w 66"/>
                <a:gd name="T3" fmla="*/ 72 h 96"/>
                <a:gd name="T4" fmla="*/ 66 w 66"/>
                <a:gd name="T5" fmla="*/ 48 h 96"/>
                <a:gd name="T6" fmla="*/ 66 w 66"/>
                <a:gd name="T7" fmla="*/ 24 h 96"/>
                <a:gd name="T8" fmla="*/ 54 w 66"/>
                <a:gd name="T9" fmla="*/ 6 h 96"/>
                <a:gd name="T10" fmla="*/ 30 w 66"/>
                <a:gd name="T11" fmla="*/ 0 h 96"/>
                <a:gd name="T12" fmla="*/ 18 w 66"/>
                <a:gd name="T13" fmla="*/ 0 h 96"/>
                <a:gd name="T14" fmla="*/ 6 w 66"/>
                <a:gd name="T15" fmla="*/ 12 h 96"/>
                <a:gd name="T16" fmla="*/ 0 w 66"/>
                <a:gd name="T17" fmla="*/ 36 h 96"/>
                <a:gd name="T18" fmla="*/ 6 w 66"/>
                <a:gd name="T19" fmla="*/ 60 h 96"/>
                <a:gd name="T20" fmla="*/ 18 w 66"/>
                <a:gd name="T21" fmla="*/ 84 h 96"/>
                <a:gd name="T22" fmla="*/ 30 w 66"/>
                <a:gd name="T23" fmla="*/ 96 h 96"/>
                <a:gd name="T24" fmla="*/ 30 w 66"/>
                <a:gd name="T25" fmla="*/ 96 h 96"/>
                <a:gd name="T26" fmla="*/ 30 w 66"/>
                <a:gd name="T27" fmla="*/ 12 h 96"/>
                <a:gd name="T28" fmla="*/ 48 w 66"/>
                <a:gd name="T29" fmla="*/ 18 h 96"/>
                <a:gd name="T30" fmla="*/ 54 w 66"/>
                <a:gd name="T31" fmla="*/ 24 h 96"/>
                <a:gd name="T32" fmla="*/ 54 w 66"/>
                <a:gd name="T33" fmla="*/ 36 h 96"/>
                <a:gd name="T34" fmla="*/ 48 w 66"/>
                <a:gd name="T35" fmla="*/ 48 h 96"/>
                <a:gd name="T36" fmla="*/ 36 w 66"/>
                <a:gd name="T37" fmla="*/ 66 h 96"/>
                <a:gd name="T38" fmla="*/ 30 w 66"/>
                <a:gd name="T39" fmla="*/ 78 h 96"/>
                <a:gd name="T40" fmla="*/ 18 w 66"/>
                <a:gd name="T41" fmla="*/ 66 h 96"/>
                <a:gd name="T42" fmla="*/ 12 w 66"/>
                <a:gd name="T43" fmla="*/ 48 h 96"/>
                <a:gd name="T44" fmla="*/ 6 w 66"/>
                <a:gd name="T45" fmla="*/ 30 h 96"/>
                <a:gd name="T46" fmla="*/ 18 w 66"/>
                <a:gd name="T47" fmla="*/ 12 h 96"/>
                <a:gd name="T48" fmla="*/ 30 w 66"/>
                <a:gd name="T49" fmla="*/ 12 h 96"/>
                <a:gd name="T50" fmla="*/ 30 w 66"/>
                <a:gd name="T51" fmla="*/ 12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66" h="96">
                  <a:moveTo>
                    <a:pt x="30" y="96"/>
                  </a:moveTo>
                  <a:lnTo>
                    <a:pt x="54" y="72"/>
                  </a:lnTo>
                  <a:lnTo>
                    <a:pt x="66" y="48"/>
                  </a:lnTo>
                  <a:lnTo>
                    <a:pt x="66" y="24"/>
                  </a:lnTo>
                  <a:lnTo>
                    <a:pt x="54" y="6"/>
                  </a:lnTo>
                  <a:lnTo>
                    <a:pt x="30" y="0"/>
                  </a:lnTo>
                  <a:lnTo>
                    <a:pt x="18" y="0"/>
                  </a:lnTo>
                  <a:lnTo>
                    <a:pt x="6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18" y="84"/>
                  </a:lnTo>
                  <a:lnTo>
                    <a:pt x="30" y="96"/>
                  </a:lnTo>
                  <a:lnTo>
                    <a:pt x="30" y="96"/>
                  </a:lnTo>
                  <a:close/>
                  <a:moveTo>
                    <a:pt x="30" y="12"/>
                  </a:moveTo>
                  <a:lnTo>
                    <a:pt x="48" y="18"/>
                  </a:lnTo>
                  <a:lnTo>
                    <a:pt x="54" y="24"/>
                  </a:lnTo>
                  <a:lnTo>
                    <a:pt x="54" y="36"/>
                  </a:lnTo>
                  <a:lnTo>
                    <a:pt x="48" y="48"/>
                  </a:lnTo>
                  <a:lnTo>
                    <a:pt x="36" y="66"/>
                  </a:lnTo>
                  <a:lnTo>
                    <a:pt x="30" y="78"/>
                  </a:lnTo>
                  <a:lnTo>
                    <a:pt x="18" y="66"/>
                  </a:lnTo>
                  <a:lnTo>
                    <a:pt x="12" y="48"/>
                  </a:lnTo>
                  <a:lnTo>
                    <a:pt x="6" y="30"/>
                  </a:lnTo>
                  <a:lnTo>
                    <a:pt x="18" y="12"/>
                  </a:lnTo>
                  <a:lnTo>
                    <a:pt x="30" y="12"/>
                  </a:lnTo>
                  <a:lnTo>
                    <a:pt x="30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nl-NL" sz="1800">
                <a:solidFill>
                  <a:srgbClr val="FFFFFF"/>
                </a:solidFill>
                <a:latin typeface="Candara"/>
              </a:endParaRPr>
            </a:p>
          </p:txBody>
        </p:sp>
        <p:sp>
          <p:nvSpPr>
            <p:cNvPr id="30743" name="Freeform 23"/>
            <p:cNvSpPr>
              <a:spLocks/>
            </p:cNvSpPr>
            <p:nvPr/>
          </p:nvSpPr>
          <p:spPr bwMode="ltGray">
            <a:xfrm>
              <a:off x="3017" y="1127"/>
              <a:ext cx="2603" cy="444"/>
            </a:xfrm>
            <a:custGeom>
              <a:avLst/>
              <a:gdLst>
                <a:gd name="T0" fmla="*/ 2577 w 2594"/>
                <a:gd name="T1" fmla="*/ 0 h 444"/>
                <a:gd name="T2" fmla="*/ 2594 w 2594"/>
                <a:gd name="T3" fmla="*/ 72 h 444"/>
                <a:gd name="T4" fmla="*/ 6 w 2594"/>
                <a:gd name="T5" fmla="*/ 444 h 444"/>
                <a:gd name="T6" fmla="*/ 0 w 2594"/>
                <a:gd name="T7" fmla="*/ 396 h 444"/>
                <a:gd name="T8" fmla="*/ 1225 w 2594"/>
                <a:gd name="T9" fmla="*/ 96 h 444"/>
                <a:gd name="T10" fmla="*/ 1351 w 2594"/>
                <a:gd name="T11" fmla="*/ 78 h 444"/>
                <a:gd name="T12" fmla="*/ 2577 w 2594"/>
                <a:gd name="T13" fmla="*/ 0 h 444"/>
                <a:gd name="T14" fmla="*/ 2577 w 2594"/>
                <a:gd name="T15" fmla="*/ 0 h 4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594" h="444">
                  <a:moveTo>
                    <a:pt x="2577" y="0"/>
                  </a:moveTo>
                  <a:lnTo>
                    <a:pt x="2594" y="72"/>
                  </a:lnTo>
                  <a:lnTo>
                    <a:pt x="6" y="444"/>
                  </a:lnTo>
                  <a:lnTo>
                    <a:pt x="0" y="396"/>
                  </a:lnTo>
                  <a:lnTo>
                    <a:pt x="1225" y="96"/>
                  </a:lnTo>
                  <a:lnTo>
                    <a:pt x="1351" y="78"/>
                  </a:lnTo>
                  <a:lnTo>
                    <a:pt x="2577" y="0"/>
                  </a:lnTo>
                  <a:lnTo>
                    <a:pt x="25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nl-NL" sz="1800">
                <a:solidFill>
                  <a:srgbClr val="FFFFFF"/>
                </a:solidFill>
                <a:latin typeface="Candara"/>
              </a:endParaRPr>
            </a:p>
          </p:txBody>
        </p:sp>
        <p:sp>
          <p:nvSpPr>
            <p:cNvPr id="30744" name="Freeform 24"/>
            <p:cNvSpPr>
              <a:spLocks noEditPoints="1"/>
            </p:cNvSpPr>
            <p:nvPr/>
          </p:nvSpPr>
          <p:spPr bwMode="ltGray">
            <a:xfrm>
              <a:off x="2934" y="3773"/>
              <a:ext cx="84" cy="95"/>
            </a:xfrm>
            <a:custGeom>
              <a:avLst/>
              <a:gdLst>
                <a:gd name="T0" fmla="*/ 36 w 84"/>
                <a:gd name="T1" fmla="*/ 95 h 95"/>
                <a:gd name="T2" fmla="*/ 60 w 84"/>
                <a:gd name="T3" fmla="*/ 77 h 95"/>
                <a:gd name="T4" fmla="*/ 78 w 84"/>
                <a:gd name="T5" fmla="*/ 53 h 95"/>
                <a:gd name="T6" fmla="*/ 84 w 84"/>
                <a:gd name="T7" fmla="*/ 42 h 95"/>
                <a:gd name="T8" fmla="*/ 84 w 84"/>
                <a:gd name="T9" fmla="*/ 30 h 95"/>
                <a:gd name="T10" fmla="*/ 72 w 84"/>
                <a:gd name="T11" fmla="*/ 6 h 95"/>
                <a:gd name="T12" fmla="*/ 42 w 84"/>
                <a:gd name="T13" fmla="*/ 0 h 95"/>
                <a:gd name="T14" fmla="*/ 30 w 84"/>
                <a:gd name="T15" fmla="*/ 0 h 95"/>
                <a:gd name="T16" fmla="*/ 12 w 84"/>
                <a:gd name="T17" fmla="*/ 12 h 95"/>
                <a:gd name="T18" fmla="*/ 0 w 84"/>
                <a:gd name="T19" fmla="*/ 24 h 95"/>
                <a:gd name="T20" fmla="*/ 0 w 84"/>
                <a:gd name="T21" fmla="*/ 36 h 95"/>
                <a:gd name="T22" fmla="*/ 6 w 84"/>
                <a:gd name="T23" fmla="*/ 59 h 95"/>
                <a:gd name="T24" fmla="*/ 24 w 84"/>
                <a:gd name="T25" fmla="*/ 83 h 95"/>
                <a:gd name="T26" fmla="*/ 36 w 84"/>
                <a:gd name="T27" fmla="*/ 95 h 95"/>
                <a:gd name="T28" fmla="*/ 36 w 84"/>
                <a:gd name="T29" fmla="*/ 95 h 95"/>
                <a:gd name="T30" fmla="*/ 48 w 84"/>
                <a:gd name="T31" fmla="*/ 12 h 95"/>
                <a:gd name="T32" fmla="*/ 66 w 84"/>
                <a:gd name="T33" fmla="*/ 18 h 95"/>
                <a:gd name="T34" fmla="*/ 72 w 84"/>
                <a:gd name="T35" fmla="*/ 30 h 95"/>
                <a:gd name="T36" fmla="*/ 72 w 84"/>
                <a:gd name="T37" fmla="*/ 42 h 95"/>
                <a:gd name="T38" fmla="*/ 66 w 84"/>
                <a:gd name="T39" fmla="*/ 53 h 95"/>
                <a:gd name="T40" fmla="*/ 48 w 84"/>
                <a:gd name="T41" fmla="*/ 71 h 95"/>
                <a:gd name="T42" fmla="*/ 42 w 84"/>
                <a:gd name="T43" fmla="*/ 77 h 95"/>
                <a:gd name="T44" fmla="*/ 36 w 84"/>
                <a:gd name="T45" fmla="*/ 77 h 95"/>
                <a:gd name="T46" fmla="*/ 24 w 84"/>
                <a:gd name="T47" fmla="*/ 65 h 95"/>
                <a:gd name="T48" fmla="*/ 18 w 84"/>
                <a:gd name="T49" fmla="*/ 48 h 95"/>
                <a:gd name="T50" fmla="*/ 18 w 84"/>
                <a:gd name="T51" fmla="*/ 30 h 95"/>
                <a:gd name="T52" fmla="*/ 30 w 84"/>
                <a:gd name="T53" fmla="*/ 12 h 95"/>
                <a:gd name="T54" fmla="*/ 48 w 84"/>
                <a:gd name="T55" fmla="*/ 12 h 95"/>
                <a:gd name="T56" fmla="*/ 48 w 84"/>
                <a:gd name="T57" fmla="*/ 12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84" h="95">
                  <a:moveTo>
                    <a:pt x="36" y="95"/>
                  </a:moveTo>
                  <a:lnTo>
                    <a:pt x="60" y="77"/>
                  </a:lnTo>
                  <a:lnTo>
                    <a:pt x="78" y="53"/>
                  </a:lnTo>
                  <a:lnTo>
                    <a:pt x="84" y="42"/>
                  </a:lnTo>
                  <a:lnTo>
                    <a:pt x="84" y="30"/>
                  </a:lnTo>
                  <a:lnTo>
                    <a:pt x="72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12" y="12"/>
                  </a:lnTo>
                  <a:lnTo>
                    <a:pt x="0" y="24"/>
                  </a:lnTo>
                  <a:lnTo>
                    <a:pt x="0" y="36"/>
                  </a:lnTo>
                  <a:lnTo>
                    <a:pt x="6" y="59"/>
                  </a:lnTo>
                  <a:lnTo>
                    <a:pt x="24" y="83"/>
                  </a:lnTo>
                  <a:lnTo>
                    <a:pt x="36" y="95"/>
                  </a:lnTo>
                  <a:lnTo>
                    <a:pt x="36" y="95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3"/>
                  </a:lnTo>
                  <a:lnTo>
                    <a:pt x="48" y="71"/>
                  </a:lnTo>
                  <a:lnTo>
                    <a:pt x="42" y="77"/>
                  </a:lnTo>
                  <a:lnTo>
                    <a:pt x="36" y="77"/>
                  </a:lnTo>
                  <a:lnTo>
                    <a:pt x="24" y="65"/>
                  </a:lnTo>
                  <a:lnTo>
                    <a:pt x="18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nl-NL" sz="1800">
                <a:solidFill>
                  <a:srgbClr val="FFFFFF"/>
                </a:solidFill>
                <a:latin typeface="Candara"/>
              </a:endParaRPr>
            </a:p>
          </p:txBody>
        </p:sp>
        <p:sp>
          <p:nvSpPr>
            <p:cNvPr id="30745" name="Freeform 25"/>
            <p:cNvSpPr>
              <a:spLocks noEditPoints="1"/>
            </p:cNvSpPr>
            <p:nvPr/>
          </p:nvSpPr>
          <p:spPr bwMode="ltGray">
            <a:xfrm>
              <a:off x="3779" y="3872"/>
              <a:ext cx="90" cy="108"/>
            </a:xfrm>
            <a:custGeom>
              <a:avLst/>
              <a:gdLst>
                <a:gd name="T0" fmla="*/ 12 w 90"/>
                <a:gd name="T1" fmla="*/ 96 h 108"/>
                <a:gd name="T2" fmla="*/ 24 w 90"/>
                <a:gd name="T3" fmla="*/ 108 h 108"/>
                <a:gd name="T4" fmla="*/ 42 w 90"/>
                <a:gd name="T5" fmla="*/ 108 h 108"/>
                <a:gd name="T6" fmla="*/ 66 w 90"/>
                <a:gd name="T7" fmla="*/ 102 h 108"/>
                <a:gd name="T8" fmla="*/ 84 w 90"/>
                <a:gd name="T9" fmla="*/ 78 h 108"/>
                <a:gd name="T10" fmla="*/ 90 w 90"/>
                <a:gd name="T11" fmla="*/ 66 h 108"/>
                <a:gd name="T12" fmla="*/ 84 w 90"/>
                <a:gd name="T13" fmla="*/ 48 h 108"/>
                <a:gd name="T14" fmla="*/ 66 w 90"/>
                <a:gd name="T15" fmla="*/ 24 h 108"/>
                <a:gd name="T16" fmla="*/ 48 w 90"/>
                <a:gd name="T17" fmla="*/ 12 h 108"/>
                <a:gd name="T18" fmla="*/ 36 w 90"/>
                <a:gd name="T19" fmla="*/ 0 h 108"/>
                <a:gd name="T20" fmla="*/ 30 w 90"/>
                <a:gd name="T21" fmla="*/ 0 h 108"/>
                <a:gd name="T22" fmla="*/ 30 w 90"/>
                <a:gd name="T23" fmla="*/ 0 h 108"/>
                <a:gd name="T24" fmla="*/ 24 w 90"/>
                <a:gd name="T25" fmla="*/ 0 h 108"/>
                <a:gd name="T26" fmla="*/ 12 w 90"/>
                <a:gd name="T27" fmla="*/ 30 h 108"/>
                <a:gd name="T28" fmla="*/ 0 w 90"/>
                <a:gd name="T29" fmla="*/ 54 h 108"/>
                <a:gd name="T30" fmla="*/ 0 w 90"/>
                <a:gd name="T31" fmla="*/ 78 h 108"/>
                <a:gd name="T32" fmla="*/ 12 w 90"/>
                <a:gd name="T33" fmla="*/ 96 h 108"/>
                <a:gd name="T34" fmla="*/ 12 w 90"/>
                <a:gd name="T35" fmla="*/ 96 h 108"/>
                <a:gd name="T36" fmla="*/ 12 w 90"/>
                <a:gd name="T37" fmla="*/ 72 h 108"/>
                <a:gd name="T38" fmla="*/ 18 w 90"/>
                <a:gd name="T39" fmla="*/ 54 h 108"/>
                <a:gd name="T40" fmla="*/ 24 w 90"/>
                <a:gd name="T41" fmla="*/ 36 h 108"/>
                <a:gd name="T42" fmla="*/ 30 w 90"/>
                <a:gd name="T43" fmla="*/ 18 h 108"/>
                <a:gd name="T44" fmla="*/ 30 w 90"/>
                <a:gd name="T45" fmla="*/ 12 h 108"/>
                <a:gd name="T46" fmla="*/ 48 w 90"/>
                <a:gd name="T47" fmla="*/ 24 h 108"/>
                <a:gd name="T48" fmla="*/ 66 w 90"/>
                <a:gd name="T49" fmla="*/ 36 h 108"/>
                <a:gd name="T50" fmla="*/ 78 w 90"/>
                <a:gd name="T51" fmla="*/ 54 h 108"/>
                <a:gd name="T52" fmla="*/ 78 w 90"/>
                <a:gd name="T53" fmla="*/ 72 h 108"/>
                <a:gd name="T54" fmla="*/ 72 w 90"/>
                <a:gd name="T55" fmla="*/ 84 h 108"/>
                <a:gd name="T56" fmla="*/ 48 w 90"/>
                <a:gd name="T57" fmla="*/ 96 h 108"/>
                <a:gd name="T58" fmla="*/ 36 w 90"/>
                <a:gd name="T59" fmla="*/ 96 h 108"/>
                <a:gd name="T60" fmla="*/ 24 w 90"/>
                <a:gd name="T61" fmla="*/ 90 h 108"/>
                <a:gd name="T62" fmla="*/ 18 w 90"/>
                <a:gd name="T63" fmla="*/ 84 h 108"/>
                <a:gd name="T64" fmla="*/ 12 w 90"/>
                <a:gd name="T65" fmla="*/ 72 h 108"/>
                <a:gd name="T66" fmla="*/ 12 w 90"/>
                <a:gd name="T67" fmla="*/ 72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0" h="108">
                  <a:moveTo>
                    <a:pt x="12" y="96"/>
                  </a:moveTo>
                  <a:lnTo>
                    <a:pt x="24" y="108"/>
                  </a:lnTo>
                  <a:lnTo>
                    <a:pt x="42" y="108"/>
                  </a:lnTo>
                  <a:lnTo>
                    <a:pt x="66" y="102"/>
                  </a:lnTo>
                  <a:lnTo>
                    <a:pt x="84" y="78"/>
                  </a:lnTo>
                  <a:lnTo>
                    <a:pt x="90" y="66"/>
                  </a:lnTo>
                  <a:lnTo>
                    <a:pt x="84" y="48"/>
                  </a:lnTo>
                  <a:lnTo>
                    <a:pt x="66" y="24"/>
                  </a:lnTo>
                  <a:lnTo>
                    <a:pt x="48" y="1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2" y="30"/>
                  </a:lnTo>
                  <a:lnTo>
                    <a:pt x="0" y="54"/>
                  </a:lnTo>
                  <a:lnTo>
                    <a:pt x="0" y="78"/>
                  </a:lnTo>
                  <a:lnTo>
                    <a:pt x="12" y="96"/>
                  </a:lnTo>
                  <a:lnTo>
                    <a:pt x="12" y="96"/>
                  </a:lnTo>
                  <a:close/>
                  <a:moveTo>
                    <a:pt x="12" y="72"/>
                  </a:moveTo>
                  <a:lnTo>
                    <a:pt x="18" y="54"/>
                  </a:lnTo>
                  <a:lnTo>
                    <a:pt x="24" y="36"/>
                  </a:lnTo>
                  <a:lnTo>
                    <a:pt x="30" y="18"/>
                  </a:lnTo>
                  <a:lnTo>
                    <a:pt x="30" y="12"/>
                  </a:lnTo>
                  <a:lnTo>
                    <a:pt x="48" y="24"/>
                  </a:lnTo>
                  <a:lnTo>
                    <a:pt x="66" y="36"/>
                  </a:lnTo>
                  <a:lnTo>
                    <a:pt x="78" y="54"/>
                  </a:lnTo>
                  <a:lnTo>
                    <a:pt x="78" y="72"/>
                  </a:lnTo>
                  <a:lnTo>
                    <a:pt x="72" y="84"/>
                  </a:lnTo>
                  <a:lnTo>
                    <a:pt x="48" y="96"/>
                  </a:lnTo>
                  <a:lnTo>
                    <a:pt x="36" y="96"/>
                  </a:lnTo>
                  <a:lnTo>
                    <a:pt x="24" y="90"/>
                  </a:lnTo>
                  <a:lnTo>
                    <a:pt x="18" y="84"/>
                  </a:lnTo>
                  <a:lnTo>
                    <a:pt x="12" y="72"/>
                  </a:lnTo>
                  <a:lnTo>
                    <a:pt x="12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nl-NL" sz="1800">
                <a:solidFill>
                  <a:srgbClr val="FFFFFF"/>
                </a:solidFill>
                <a:latin typeface="Candara"/>
              </a:endParaRPr>
            </a:p>
          </p:txBody>
        </p:sp>
        <p:sp>
          <p:nvSpPr>
            <p:cNvPr id="30746" name="Freeform 26"/>
            <p:cNvSpPr>
              <a:spLocks noEditPoints="1"/>
            </p:cNvSpPr>
            <p:nvPr/>
          </p:nvSpPr>
          <p:spPr bwMode="ltGray">
            <a:xfrm>
              <a:off x="2400" y="3872"/>
              <a:ext cx="72" cy="90"/>
            </a:xfrm>
            <a:custGeom>
              <a:avLst/>
              <a:gdLst>
                <a:gd name="T0" fmla="*/ 71 w 71"/>
                <a:gd name="T1" fmla="*/ 90 h 90"/>
                <a:gd name="T2" fmla="*/ 71 w 71"/>
                <a:gd name="T3" fmla="*/ 60 h 90"/>
                <a:gd name="T4" fmla="*/ 71 w 71"/>
                <a:gd name="T5" fmla="*/ 36 h 90"/>
                <a:gd name="T6" fmla="*/ 60 w 71"/>
                <a:gd name="T7" fmla="*/ 12 h 90"/>
                <a:gd name="T8" fmla="*/ 36 w 71"/>
                <a:gd name="T9" fmla="*/ 0 h 90"/>
                <a:gd name="T10" fmla="*/ 12 w 71"/>
                <a:gd name="T11" fmla="*/ 12 h 90"/>
                <a:gd name="T12" fmla="*/ 0 w 71"/>
                <a:gd name="T13" fmla="*/ 36 h 90"/>
                <a:gd name="T14" fmla="*/ 6 w 71"/>
                <a:gd name="T15" fmla="*/ 60 h 90"/>
                <a:gd name="T16" fmla="*/ 30 w 71"/>
                <a:gd name="T17" fmla="*/ 78 h 90"/>
                <a:gd name="T18" fmla="*/ 54 w 71"/>
                <a:gd name="T19" fmla="*/ 90 h 90"/>
                <a:gd name="T20" fmla="*/ 71 w 71"/>
                <a:gd name="T21" fmla="*/ 90 h 90"/>
                <a:gd name="T22" fmla="*/ 71 w 71"/>
                <a:gd name="T23" fmla="*/ 90 h 90"/>
                <a:gd name="T24" fmla="*/ 24 w 71"/>
                <a:gd name="T25" fmla="*/ 18 h 90"/>
                <a:gd name="T26" fmla="*/ 42 w 71"/>
                <a:gd name="T27" fmla="*/ 18 h 90"/>
                <a:gd name="T28" fmla="*/ 54 w 71"/>
                <a:gd name="T29" fmla="*/ 18 h 90"/>
                <a:gd name="T30" fmla="*/ 60 w 71"/>
                <a:gd name="T31" fmla="*/ 42 h 90"/>
                <a:gd name="T32" fmla="*/ 60 w 71"/>
                <a:gd name="T33" fmla="*/ 66 h 90"/>
                <a:gd name="T34" fmla="*/ 60 w 71"/>
                <a:gd name="T35" fmla="*/ 72 h 90"/>
                <a:gd name="T36" fmla="*/ 60 w 71"/>
                <a:gd name="T37" fmla="*/ 78 h 90"/>
                <a:gd name="T38" fmla="*/ 42 w 71"/>
                <a:gd name="T39" fmla="*/ 72 h 90"/>
                <a:gd name="T40" fmla="*/ 24 w 71"/>
                <a:gd name="T41" fmla="*/ 66 h 90"/>
                <a:gd name="T42" fmla="*/ 12 w 71"/>
                <a:gd name="T43" fmla="*/ 48 h 90"/>
                <a:gd name="T44" fmla="*/ 12 w 71"/>
                <a:gd name="T45" fmla="*/ 30 h 90"/>
                <a:gd name="T46" fmla="*/ 24 w 71"/>
                <a:gd name="T47" fmla="*/ 18 h 90"/>
                <a:gd name="T48" fmla="*/ 24 w 71"/>
                <a:gd name="T49" fmla="*/ 18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71" h="90">
                  <a:moveTo>
                    <a:pt x="71" y="90"/>
                  </a:moveTo>
                  <a:lnTo>
                    <a:pt x="71" y="60"/>
                  </a:lnTo>
                  <a:lnTo>
                    <a:pt x="71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30" y="78"/>
                  </a:lnTo>
                  <a:lnTo>
                    <a:pt x="54" y="90"/>
                  </a:lnTo>
                  <a:lnTo>
                    <a:pt x="71" y="90"/>
                  </a:lnTo>
                  <a:lnTo>
                    <a:pt x="71" y="90"/>
                  </a:lnTo>
                  <a:close/>
                  <a:moveTo>
                    <a:pt x="24" y="18"/>
                  </a:moveTo>
                  <a:lnTo>
                    <a:pt x="42" y="18"/>
                  </a:lnTo>
                  <a:lnTo>
                    <a:pt x="54" y="18"/>
                  </a:lnTo>
                  <a:lnTo>
                    <a:pt x="60" y="42"/>
                  </a:lnTo>
                  <a:lnTo>
                    <a:pt x="60" y="66"/>
                  </a:lnTo>
                  <a:lnTo>
                    <a:pt x="60" y="72"/>
                  </a:lnTo>
                  <a:lnTo>
                    <a:pt x="60" y="78"/>
                  </a:lnTo>
                  <a:lnTo>
                    <a:pt x="42" y="72"/>
                  </a:lnTo>
                  <a:lnTo>
                    <a:pt x="24" y="66"/>
                  </a:lnTo>
                  <a:lnTo>
                    <a:pt x="12" y="48"/>
                  </a:lnTo>
                  <a:lnTo>
                    <a:pt x="12" y="30"/>
                  </a:lnTo>
                  <a:lnTo>
                    <a:pt x="24" y="18"/>
                  </a:lnTo>
                  <a:lnTo>
                    <a:pt x="24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nl-NL" sz="1800">
                <a:solidFill>
                  <a:srgbClr val="FFFFFF"/>
                </a:solidFill>
                <a:latin typeface="Candara"/>
              </a:endParaRPr>
            </a:p>
          </p:txBody>
        </p:sp>
        <p:sp>
          <p:nvSpPr>
            <p:cNvPr id="30747" name="Oval 27"/>
            <p:cNvSpPr>
              <a:spLocks noChangeArrowheads="1"/>
            </p:cNvSpPr>
            <p:nvPr/>
          </p:nvSpPr>
          <p:spPr bwMode="ltGray">
            <a:xfrm>
              <a:off x="2444" y="3838"/>
              <a:ext cx="1380" cy="389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nl-NL" sz="1800">
                <a:solidFill>
                  <a:srgbClr val="FFFFFF"/>
                </a:solidFill>
                <a:latin typeface="Candara"/>
              </a:endParaRPr>
            </a:p>
          </p:txBody>
        </p:sp>
        <p:sp>
          <p:nvSpPr>
            <p:cNvPr id="30748" name="Oval 28"/>
            <p:cNvSpPr>
              <a:spLocks noChangeArrowheads="1"/>
            </p:cNvSpPr>
            <p:nvPr/>
          </p:nvSpPr>
          <p:spPr bwMode="ltGray">
            <a:xfrm>
              <a:off x="2394" y="3834"/>
              <a:ext cx="1502" cy="288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nl-NL" sz="1800">
                <a:solidFill>
                  <a:srgbClr val="FFFFFF"/>
                </a:solidFill>
                <a:latin typeface="Candara"/>
              </a:endParaRPr>
            </a:p>
          </p:txBody>
        </p:sp>
        <p:sp>
          <p:nvSpPr>
            <p:cNvPr id="30749" name="Oval 29"/>
            <p:cNvSpPr>
              <a:spLocks noChangeArrowheads="1"/>
            </p:cNvSpPr>
            <p:nvPr/>
          </p:nvSpPr>
          <p:spPr bwMode="ltGray">
            <a:xfrm>
              <a:off x="2441" y="3860"/>
              <a:ext cx="1425" cy="22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nl-NL" sz="1800">
                <a:solidFill>
                  <a:srgbClr val="FFFFFF"/>
                </a:solidFill>
                <a:latin typeface="Candara"/>
              </a:endParaRPr>
            </a:p>
          </p:txBody>
        </p:sp>
        <p:sp>
          <p:nvSpPr>
            <p:cNvPr id="30750" name="Freeform 30"/>
            <p:cNvSpPr>
              <a:spLocks noEditPoints="1"/>
            </p:cNvSpPr>
            <p:nvPr/>
          </p:nvSpPr>
          <p:spPr bwMode="ltGray">
            <a:xfrm>
              <a:off x="3743" y="3788"/>
              <a:ext cx="90" cy="96"/>
            </a:xfrm>
            <a:custGeom>
              <a:avLst/>
              <a:gdLst>
                <a:gd name="T0" fmla="*/ 66 w 90"/>
                <a:gd name="T1" fmla="*/ 96 h 96"/>
                <a:gd name="T2" fmla="*/ 78 w 90"/>
                <a:gd name="T3" fmla="*/ 66 h 96"/>
                <a:gd name="T4" fmla="*/ 90 w 90"/>
                <a:gd name="T5" fmla="*/ 42 h 96"/>
                <a:gd name="T6" fmla="*/ 78 w 90"/>
                <a:gd name="T7" fmla="*/ 18 h 96"/>
                <a:gd name="T8" fmla="*/ 60 w 90"/>
                <a:gd name="T9" fmla="*/ 0 h 96"/>
                <a:gd name="T10" fmla="*/ 30 w 90"/>
                <a:gd name="T11" fmla="*/ 6 h 96"/>
                <a:gd name="T12" fmla="*/ 18 w 90"/>
                <a:gd name="T13" fmla="*/ 18 h 96"/>
                <a:gd name="T14" fmla="*/ 6 w 90"/>
                <a:gd name="T15" fmla="*/ 30 h 96"/>
                <a:gd name="T16" fmla="*/ 0 w 90"/>
                <a:gd name="T17" fmla="*/ 42 h 96"/>
                <a:gd name="T18" fmla="*/ 6 w 90"/>
                <a:gd name="T19" fmla="*/ 60 h 96"/>
                <a:gd name="T20" fmla="*/ 24 w 90"/>
                <a:gd name="T21" fmla="*/ 78 h 96"/>
                <a:gd name="T22" fmla="*/ 48 w 90"/>
                <a:gd name="T23" fmla="*/ 90 h 96"/>
                <a:gd name="T24" fmla="*/ 66 w 90"/>
                <a:gd name="T25" fmla="*/ 96 h 96"/>
                <a:gd name="T26" fmla="*/ 66 w 90"/>
                <a:gd name="T27" fmla="*/ 96 h 96"/>
                <a:gd name="T28" fmla="*/ 42 w 90"/>
                <a:gd name="T29" fmla="*/ 18 h 96"/>
                <a:gd name="T30" fmla="*/ 60 w 90"/>
                <a:gd name="T31" fmla="*/ 18 h 96"/>
                <a:gd name="T32" fmla="*/ 72 w 90"/>
                <a:gd name="T33" fmla="*/ 24 h 96"/>
                <a:gd name="T34" fmla="*/ 72 w 90"/>
                <a:gd name="T35" fmla="*/ 36 h 96"/>
                <a:gd name="T36" fmla="*/ 72 w 90"/>
                <a:gd name="T37" fmla="*/ 48 h 96"/>
                <a:gd name="T38" fmla="*/ 66 w 90"/>
                <a:gd name="T39" fmla="*/ 72 h 96"/>
                <a:gd name="T40" fmla="*/ 60 w 90"/>
                <a:gd name="T41" fmla="*/ 78 h 96"/>
                <a:gd name="T42" fmla="*/ 60 w 90"/>
                <a:gd name="T43" fmla="*/ 84 h 96"/>
                <a:gd name="T44" fmla="*/ 42 w 90"/>
                <a:gd name="T45" fmla="*/ 72 h 96"/>
                <a:gd name="T46" fmla="*/ 30 w 90"/>
                <a:gd name="T47" fmla="*/ 66 h 96"/>
                <a:gd name="T48" fmla="*/ 18 w 90"/>
                <a:gd name="T49" fmla="*/ 42 h 96"/>
                <a:gd name="T50" fmla="*/ 24 w 90"/>
                <a:gd name="T51" fmla="*/ 30 h 96"/>
                <a:gd name="T52" fmla="*/ 42 w 90"/>
                <a:gd name="T53" fmla="*/ 18 h 96"/>
                <a:gd name="T54" fmla="*/ 42 w 90"/>
                <a:gd name="T55" fmla="*/ 18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90" h="96">
                  <a:moveTo>
                    <a:pt x="66" y="96"/>
                  </a:moveTo>
                  <a:lnTo>
                    <a:pt x="78" y="66"/>
                  </a:lnTo>
                  <a:lnTo>
                    <a:pt x="90" y="42"/>
                  </a:lnTo>
                  <a:lnTo>
                    <a:pt x="78" y="18"/>
                  </a:lnTo>
                  <a:lnTo>
                    <a:pt x="60" y="0"/>
                  </a:lnTo>
                  <a:lnTo>
                    <a:pt x="30" y="6"/>
                  </a:lnTo>
                  <a:lnTo>
                    <a:pt x="18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6" y="60"/>
                  </a:lnTo>
                  <a:lnTo>
                    <a:pt x="24" y="78"/>
                  </a:lnTo>
                  <a:lnTo>
                    <a:pt x="48" y="90"/>
                  </a:lnTo>
                  <a:lnTo>
                    <a:pt x="66" y="96"/>
                  </a:lnTo>
                  <a:lnTo>
                    <a:pt x="66" y="96"/>
                  </a:lnTo>
                  <a:close/>
                  <a:moveTo>
                    <a:pt x="42" y="18"/>
                  </a:moveTo>
                  <a:lnTo>
                    <a:pt x="60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66" y="72"/>
                  </a:lnTo>
                  <a:lnTo>
                    <a:pt x="60" y="78"/>
                  </a:lnTo>
                  <a:lnTo>
                    <a:pt x="60" y="84"/>
                  </a:lnTo>
                  <a:lnTo>
                    <a:pt x="42" y="72"/>
                  </a:lnTo>
                  <a:lnTo>
                    <a:pt x="30" y="66"/>
                  </a:lnTo>
                  <a:lnTo>
                    <a:pt x="18" y="42"/>
                  </a:lnTo>
                  <a:lnTo>
                    <a:pt x="24" y="30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nl-NL" sz="1800">
                <a:solidFill>
                  <a:srgbClr val="FFFFFF"/>
                </a:solidFill>
                <a:latin typeface="Candara"/>
              </a:endParaRPr>
            </a:p>
          </p:txBody>
        </p:sp>
        <p:sp>
          <p:nvSpPr>
            <p:cNvPr id="30751" name="Freeform 31"/>
            <p:cNvSpPr>
              <a:spLocks noEditPoints="1"/>
            </p:cNvSpPr>
            <p:nvPr/>
          </p:nvSpPr>
          <p:spPr bwMode="ltGray">
            <a:xfrm>
              <a:off x="5422" y="3603"/>
              <a:ext cx="72" cy="108"/>
            </a:xfrm>
            <a:custGeom>
              <a:avLst/>
              <a:gdLst>
                <a:gd name="T0" fmla="*/ 0 w 72"/>
                <a:gd name="T1" fmla="*/ 90 h 108"/>
                <a:gd name="T2" fmla="*/ 12 w 72"/>
                <a:gd name="T3" fmla="*/ 102 h 108"/>
                <a:gd name="T4" fmla="*/ 24 w 72"/>
                <a:gd name="T5" fmla="*/ 108 h 108"/>
                <a:gd name="T6" fmla="*/ 48 w 72"/>
                <a:gd name="T7" fmla="*/ 108 h 108"/>
                <a:gd name="T8" fmla="*/ 66 w 72"/>
                <a:gd name="T9" fmla="*/ 96 h 108"/>
                <a:gd name="T10" fmla="*/ 72 w 72"/>
                <a:gd name="T11" fmla="*/ 66 h 108"/>
                <a:gd name="T12" fmla="*/ 66 w 72"/>
                <a:gd name="T13" fmla="*/ 42 h 108"/>
                <a:gd name="T14" fmla="*/ 60 w 72"/>
                <a:gd name="T15" fmla="*/ 18 h 108"/>
                <a:gd name="T16" fmla="*/ 48 w 72"/>
                <a:gd name="T17" fmla="*/ 6 h 108"/>
                <a:gd name="T18" fmla="*/ 42 w 72"/>
                <a:gd name="T19" fmla="*/ 0 h 108"/>
                <a:gd name="T20" fmla="*/ 42 w 72"/>
                <a:gd name="T21" fmla="*/ 0 h 108"/>
                <a:gd name="T22" fmla="*/ 36 w 72"/>
                <a:gd name="T23" fmla="*/ 0 h 108"/>
                <a:gd name="T24" fmla="*/ 18 w 72"/>
                <a:gd name="T25" fmla="*/ 24 h 108"/>
                <a:gd name="T26" fmla="*/ 6 w 72"/>
                <a:gd name="T27" fmla="*/ 48 h 108"/>
                <a:gd name="T28" fmla="*/ 0 w 72"/>
                <a:gd name="T29" fmla="*/ 66 h 108"/>
                <a:gd name="T30" fmla="*/ 0 w 72"/>
                <a:gd name="T31" fmla="*/ 90 h 108"/>
                <a:gd name="T32" fmla="*/ 0 w 72"/>
                <a:gd name="T33" fmla="*/ 90 h 108"/>
                <a:gd name="T34" fmla="*/ 12 w 72"/>
                <a:gd name="T35" fmla="*/ 66 h 108"/>
                <a:gd name="T36" fmla="*/ 18 w 72"/>
                <a:gd name="T37" fmla="*/ 48 h 108"/>
                <a:gd name="T38" fmla="*/ 24 w 72"/>
                <a:gd name="T39" fmla="*/ 36 h 108"/>
                <a:gd name="T40" fmla="*/ 30 w 72"/>
                <a:gd name="T41" fmla="*/ 24 h 108"/>
                <a:gd name="T42" fmla="*/ 36 w 72"/>
                <a:gd name="T43" fmla="*/ 18 h 108"/>
                <a:gd name="T44" fmla="*/ 54 w 72"/>
                <a:gd name="T45" fmla="*/ 30 h 108"/>
                <a:gd name="T46" fmla="*/ 60 w 72"/>
                <a:gd name="T47" fmla="*/ 48 h 108"/>
                <a:gd name="T48" fmla="*/ 66 w 72"/>
                <a:gd name="T49" fmla="*/ 72 h 108"/>
                <a:gd name="T50" fmla="*/ 66 w 72"/>
                <a:gd name="T51" fmla="*/ 84 h 108"/>
                <a:gd name="T52" fmla="*/ 54 w 72"/>
                <a:gd name="T53" fmla="*/ 96 h 108"/>
                <a:gd name="T54" fmla="*/ 30 w 72"/>
                <a:gd name="T55" fmla="*/ 102 h 108"/>
                <a:gd name="T56" fmla="*/ 24 w 72"/>
                <a:gd name="T57" fmla="*/ 96 h 108"/>
                <a:gd name="T58" fmla="*/ 12 w 72"/>
                <a:gd name="T59" fmla="*/ 90 h 108"/>
                <a:gd name="T60" fmla="*/ 12 w 72"/>
                <a:gd name="T61" fmla="*/ 78 h 108"/>
                <a:gd name="T62" fmla="*/ 12 w 72"/>
                <a:gd name="T63" fmla="*/ 66 h 108"/>
                <a:gd name="T64" fmla="*/ 12 w 72"/>
                <a:gd name="T65" fmla="*/ 66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2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48" y="108"/>
                  </a:lnTo>
                  <a:lnTo>
                    <a:pt x="66" y="96"/>
                  </a:lnTo>
                  <a:lnTo>
                    <a:pt x="72" y="66"/>
                  </a:lnTo>
                  <a:lnTo>
                    <a:pt x="66" y="42"/>
                  </a:lnTo>
                  <a:lnTo>
                    <a:pt x="60" y="18"/>
                  </a:lnTo>
                  <a:lnTo>
                    <a:pt x="48" y="6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6" y="0"/>
                  </a:lnTo>
                  <a:lnTo>
                    <a:pt x="18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24" y="36"/>
                  </a:lnTo>
                  <a:lnTo>
                    <a:pt x="30" y="24"/>
                  </a:lnTo>
                  <a:lnTo>
                    <a:pt x="36" y="18"/>
                  </a:lnTo>
                  <a:lnTo>
                    <a:pt x="54" y="30"/>
                  </a:lnTo>
                  <a:lnTo>
                    <a:pt x="60" y="48"/>
                  </a:lnTo>
                  <a:lnTo>
                    <a:pt x="66" y="72"/>
                  </a:lnTo>
                  <a:lnTo>
                    <a:pt x="66" y="84"/>
                  </a:lnTo>
                  <a:lnTo>
                    <a:pt x="54" y="96"/>
                  </a:lnTo>
                  <a:lnTo>
                    <a:pt x="30" y="102"/>
                  </a:lnTo>
                  <a:lnTo>
                    <a:pt x="24" y="96"/>
                  </a:lnTo>
                  <a:lnTo>
                    <a:pt x="12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nl-NL" sz="1800">
                <a:solidFill>
                  <a:srgbClr val="FFFFFF"/>
                </a:solidFill>
                <a:latin typeface="Candara"/>
              </a:endParaRPr>
            </a:p>
          </p:txBody>
        </p:sp>
        <p:sp>
          <p:nvSpPr>
            <p:cNvPr id="30752" name="Rectangle 32"/>
            <p:cNvSpPr>
              <a:spLocks noChangeArrowheads="1"/>
            </p:cNvSpPr>
            <p:nvPr/>
          </p:nvSpPr>
          <p:spPr bwMode="ltGray">
            <a:xfrm>
              <a:off x="4238" y="1773"/>
              <a:ext cx="173" cy="2539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nl-NL" sz="1800">
                <a:solidFill>
                  <a:srgbClr val="FFFFFF"/>
                </a:solidFill>
                <a:latin typeface="Candara"/>
              </a:endParaRPr>
            </a:p>
          </p:txBody>
        </p:sp>
        <p:sp>
          <p:nvSpPr>
            <p:cNvPr id="30753" name="Rectangle 33"/>
            <p:cNvSpPr>
              <a:spLocks noChangeArrowheads="1"/>
            </p:cNvSpPr>
            <p:nvPr/>
          </p:nvSpPr>
          <p:spPr bwMode="ltGray">
            <a:xfrm>
              <a:off x="4288" y="1545"/>
              <a:ext cx="76" cy="24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nl-NL" sz="1800">
                <a:solidFill>
                  <a:srgbClr val="FFFFFF"/>
                </a:solidFill>
                <a:latin typeface="Candara"/>
              </a:endParaRPr>
            </a:p>
          </p:txBody>
        </p:sp>
        <p:sp>
          <p:nvSpPr>
            <p:cNvPr id="30754" name="AutoShape 34"/>
            <p:cNvSpPr>
              <a:spLocks noChangeArrowheads="1"/>
            </p:cNvSpPr>
            <p:nvPr/>
          </p:nvSpPr>
          <p:spPr bwMode="ltGray">
            <a:xfrm>
              <a:off x="4220" y="1743"/>
              <a:ext cx="205" cy="5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nl-NL" sz="1800">
                <a:solidFill>
                  <a:srgbClr val="FFFFFF"/>
                </a:solidFill>
                <a:latin typeface="Candara"/>
              </a:endParaRPr>
            </a:p>
          </p:txBody>
        </p:sp>
        <p:sp>
          <p:nvSpPr>
            <p:cNvPr id="30755" name="Freeform 35"/>
            <p:cNvSpPr>
              <a:spLocks/>
            </p:cNvSpPr>
            <p:nvPr/>
          </p:nvSpPr>
          <p:spPr bwMode="ltGray">
            <a:xfrm>
              <a:off x="4306" y="1529"/>
              <a:ext cx="252" cy="1576"/>
            </a:xfrm>
            <a:custGeom>
              <a:avLst/>
              <a:gdLst>
                <a:gd name="T0" fmla="*/ 252 w 252"/>
                <a:gd name="T1" fmla="*/ 1576 h 1576"/>
                <a:gd name="T2" fmla="*/ 12 w 252"/>
                <a:gd name="T3" fmla="*/ 84 h 1576"/>
                <a:gd name="T4" fmla="*/ 12 w 252"/>
                <a:gd name="T5" fmla="*/ 60 h 1576"/>
                <a:gd name="T6" fmla="*/ 0 w 252"/>
                <a:gd name="T7" fmla="*/ 12 h 1576"/>
                <a:gd name="T8" fmla="*/ 72 w 252"/>
                <a:gd name="T9" fmla="*/ 0 h 1576"/>
                <a:gd name="T10" fmla="*/ 72 w 252"/>
                <a:gd name="T11" fmla="*/ 0 h 1576"/>
                <a:gd name="T12" fmla="*/ 78 w 252"/>
                <a:gd name="T13" fmla="*/ 48 h 1576"/>
                <a:gd name="T14" fmla="*/ 88 w 252"/>
                <a:gd name="T15" fmla="*/ 66 h 1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52" h="1576">
                  <a:moveTo>
                    <a:pt x="252" y="1576"/>
                  </a:moveTo>
                  <a:lnTo>
                    <a:pt x="12" y="84"/>
                  </a:lnTo>
                  <a:lnTo>
                    <a:pt x="12" y="60"/>
                  </a:lnTo>
                  <a:lnTo>
                    <a:pt x="0" y="12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78" y="48"/>
                  </a:lnTo>
                  <a:lnTo>
                    <a:pt x="88" y="6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nl-NL" sz="1800">
                <a:solidFill>
                  <a:srgbClr val="FFFFFF"/>
                </a:solidFill>
                <a:latin typeface="Candara"/>
              </a:endParaRPr>
            </a:p>
          </p:txBody>
        </p:sp>
        <p:sp>
          <p:nvSpPr>
            <p:cNvPr id="30756" name="Freeform 36"/>
            <p:cNvSpPr>
              <a:spLocks/>
            </p:cNvSpPr>
            <p:nvPr/>
          </p:nvSpPr>
          <p:spPr bwMode="ltGray">
            <a:xfrm>
              <a:off x="4169" y="1421"/>
              <a:ext cx="317" cy="138"/>
            </a:xfrm>
            <a:custGeom>
              <a:avLst/>
              <a:gdLst>
                <a:gd name="T0" fmla="*/ 161 w 316"/>
                <a:gd name="T1" fmla="*/ 0 h 138"/>
                <a:gd name="T2" fmla="*/ 227 w 316"/>
                <a:gd name="T3" fmla="*/ 6 h 138"/>
                <a:gd name="T4" fmla="*/ 275 w 316"/>
                <a:gd name="T5" fmla="*/ 36 h 138"/>
                <a:gd name="T6" fmla="*/ 304 w 316"/>
                <a:gd name="T7" fmla="*/ 78 h 138"/>
                <a:gd name="T8" fmla="*/ 316 w 316"/>
                <a:gd name="T9" fmla="*/ 138 h 138"/>
                <a:gd name="T10" fmla="*/ 0 w 316"/>
                <a:gd name="T11" fmla="*/ 138 h 138"/>
                <a:gd name="T12" fmla="*/ 11 w 316"/>
                <a:gd name="T13" fmla="*/ 78 h 138"/>
                <a:gd name="T14" fmla="*/ 47 w 316"/>
                <a:gd name="T15" fmla="*/ 36 h 138"/>
                <a:gd name="T16" fmla="*/ 95 w 316"/>
                <a:gd name="T17" fmla="*/ 6 h 138"/>
                <a:gd name="T18" fmla="*/ 161 w 316"/>
                <a:gd name="T19" fmla="*/ 0 h 138"/>
                <a:gd name="T20" fmla="*/ 161 w 316"/>
                <a:gd name="T21" fmla="*/ 0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16" h="138">
                  <a:moveTo>
                    <a:pt x="161" y="0"/>
                  </a:moveTo>
                  <a:lnTo>
                    <a:pt x="227" y="6"/>
                  </a:lnTo>
                  <a:lnTo>
                    <a:pt x="275" y="36"/>
                  </a:lnTo>
                  <a:lnTo>
                    <a:pt x="304" y="78"/>
                  </a:lnTo>
                  <a:lnTo>
                    <a:pt x="316" y="138"/>
                  </a:lnTo>
                  <a:lnTo>
                    <a:pt x="0" y="138"/>
                  </a:lnTo>
                  <a:lnTo>
                    <a:pt x="11" y="78"/>
                  </a:lnTo>
                  <a:lnTo>
                    <a:pt x="47" y="36"/>
                  </a:lnTo>
                  <a:lnTo>
                    <a:pt x="95" y="6"/>
                  </a:lnTo>
                  <a:lnTo>
                    <a:pt x="161" y="0"/>
                  </a:lnTo>
                  <a:lnTo>
                    <a:pt x="16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nl-NL" sz="1800">
                <a:solidFill>
                  <a:srgbClr val="FFFFFF"/>
                </a:solidFill>
                <a:latin typeface="Candara"/>
              </a:endParaRPr>
            </a:p>
          </p:txBody>
        </p:sp>
      </p:grpSp>
      <p:sp>
        <p:nvSpPr>
          <p:cNvPr id="30757" name="Rectangle 37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7813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het opmaakprofiel te bewerken</a:t>
            </a:r>
          </a:p>
        </p:txBody>
      </p:sp>
      <p:sp>
        <p:nvSpPr>
          <p:cNvPr id="30758" name="Rectangle 3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</a:p>
        </p:txBody>
      </p:sp>
      <p:sp>
        <p:nvSpPr>
          <p:cNvPr id="30759" name="Rectangle 3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78563"/>
            <a:ext cx="284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rgbClr val="FFFFFF"/>
                </a:solidFill>
                <a:latin typeface="Candara"/>
              </a:defRPr>
            </a:lvl1pPr>
          </a:lstStyle>
          <a:p>
            <a:fld id="{24EAEA21-DFB7-4BC7-B4EE-BA94B3C78DC7}" type="datetimeFigureOut">
              <a:rPr lang="nl-NL" smtClean="0"/>
              <a:t>23-12-2014</a:t>
            </a:fld>
            <a:endParaRPr lang="nl-NL"/>
          </a:p>
        </p:txBody>
      </p:sp>
      <p:sp>
        <p:nvSpPr>
          <p:cNvPr id="30760" name="Rectangle 4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78563"/>
            <a:ext cx="386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rgbClr val="FFFFFF"/>
                </a:solidFill>
                <a:latin typeface="Candara"/>
              </a:defRPr>
            </a:lvl1pPr>
          </a:lstStyle>
          <a:p>
            <a:endParaRPr lang="nl-NL"/>
          </a:p>
        </p:txBody>
      </p:sp>
      <p:sp>
        <p:nvSpPr>
          <p:cNvPr id="30761" name="Rectangle 4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78563"/>
            <a:ext cx="284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FFFFFF"/>
                </a:solidFill>
                <a:latin typeface="Candara" panose="020E0502030303020204" pitchFamily="34" charset="0"/>
              </a:defRPr>
            </a:lvl1pPr>
          </a:lstStyle>
          <a:p>
            <a:fld id="{0A4A2AD6-A142-4435-AFE9-8745229BE94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3597132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07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07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07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07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07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07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7" grpId="0"/>
      <p:bldP spid="30758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75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30758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75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30758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75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30758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75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30758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75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30758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andara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andara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andara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andar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anose="05000000000000000000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anose="05000000000000000000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Wingdings" panose="05000000000000000000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anose="05000000000000000000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anose="05000000000000000000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mp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Prof.dr.mr. Eddy Bauw </a:t>
            </a:r>
          </a:p>
          <a:p>
            <a:r>
              <a:rPr lang="nl-NL" dirty="0" smtClean="0"/>
              <a:t>(Raad voor de rechtspraak, Universiteit Utrecht, Universiteit van Amsterdam</a:t>
            </a:r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Is concentratie van auteursrechtspraak wenselijk?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1680482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Herziening gerechtelijke kaart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Clr>
                <a:srgbClr val="00CCFF"/>
              </a:buClr>
              <a:buFont typeface="Wingdings" panose="05000000000000000000" pitchFamily="2" charset="2"/>
              <a:buChar char="Ø"/>
            </a:pPr>
            <a:r>
              <a:rPr lang="nl-NL" dirty="0">
                <a:solidFill>
                  <a:srgbClr val="FFFFFF"/>
                </a:solidFill>
              </a:rPr>
              <a:t>Sinds </a:t>
            </a:r>
            <a:r>
              <a:rPr lang="nl-NL" dirty="0" smtClean="0">
                <a:solidFill>
                  <a:srgbClr val="FFFFFF"/>
                </a:solidFill>
              </a:rPr>
              <a:t>1-1-2013: van 19 naar 11 Rb en van 5 naar 4 hoven</a:t>
            </a:r>
          </a:p>
          <a:p>
            <a:pPr lvl="0">
              <a:buClr>
                <a:srgbClr val="00CCFF"/>
              </a:buClr>
              <a:buFont typeface="Wingdings" panose="05000000000000000000" pitchFamily="2" charset="2"/>
              <a:buChar char="Ø"/>
            </a:pPr>
            <a:r>
              <a:rPr lang="nl-NL" dirty="0" smtClean="0">
                <a:solidFill>
                  <a:srgbClr val="FFFFFF"/>
                </a:solidFill>
              </a:rPr>
              <a:t>Schaalvergroting &gt; meer zaken van een bepaalde categorie &gt; meer mogelijkheden tot specialisatie binnen gerecht</a:t>
            </a:r>
          </a:p>
          <a:p>
            <a:pPr lvl="0">
              <a:buClr>
                <a:srgbClr val="00CCFF"/>
              </a:buClr>
              <a:buFont typeface="Wingdings" panose="05000000000000000000" pitchFamily="2" charset="2"/>
              <a:buChar char="Ø"/>
            </a:pPr>
            <a:r>
              <a:rPr lang="nl-NL" dirty="0" smtClean="0">
                <a:solidFill>
                  <a:srgbClr val="FFFFFF"/>
                </a:solidFill>
              </a:rPr>
              <a:t>Landelijke wettelijke concentratie minder snel nodig</a:t>
            </a:r>
          </a:p>
          <a:p>
            <a:pPr lvl="0">
              <a:buClr>
                <a:srgbClr val="00CCFF"/>
              </a:buClr>
              <a:buFont typeface="Wingdings" panose="05000000000000000000" pitchFamily="2" charset="2"/>
              <a:buChar char="Ø"/>
            </a:pPr>
            <a:r>
              <a:rPr lang="nl-NL" dirty="0" smtClean="0">
                <a:solidFill>
                  <a:srgbClr val="FFFFFF"/>
                </a:solidFill>
              </a:rPr>
              <a:t>Slechts nog een beperkt </a:t>
            </a:r>
            <a:r>
              <a:rPr lang="nl-NL" dirty="0">
                <a:solidFill>
                  <a:srgbClr val="FFFFFF"/>
                </a:solidFill>
              </a:rPr>
              <a:t>aantal landelijke </a:t>
            </a:r>
            <a:r>
              <a:rPr lang="nl-NL" dirty="0" smtClean="0">
                <a:solidFill>
                  <a:srgbClr val="FFFFFF"/>
                </a:solidFill>
              </a:rPr>
              <a:t>concentraties: o.a. complexe WFT-zaken in Amsterdam, vervoerszaken in Rotterdam</a:t>
            </a:r>
            <a:r>
              <a:rPr lang="nl-NL" smtClean="0">
                <a:solidFill>
                  <a:srgbClr val="FFFFFF"/>
                </a:solidFill>
              </a:rPr>
              <a:t>, etc.</a:t>
            </a:r>
            <a:endParaRPr lang="nl-NL" dirty="0">
              <a:solidFill>
                <a:srgbClr val="FFFFFF"/>
              </a:solidFill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5716451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Varianten van deskundigheidsbevordering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757084" y="1600201"/>
            <a:ext cx="10972800" cy="4530725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nl-NL" dirty="0" smtClean="0"/>
              <a:t>Specialisatie door wettelijke concentratie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NL" dirty="0"/>
              <a:t>Leken/deskundigen in rechterlijk college (o.a. OK)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NL" dirty="0" smtClean="0"/>
              <a:t>Deskundigheid in ondersteuning (experimenten)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NL" dirty="0" smtClean="0"/>
              <a:t>Landelijke kenniscentra (o.a. cybercrime, fraude, verzekeringsrecht, milieu): vraagbaak of leveren gespecialiseerde rechter op locatie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NL" dirty="0" smtClean="0"/>
              <a:t>Goede kennissystemen</a:t>
            </a:r>
          </a:p>
          <a:p>
            <a:endParaRPr lang="nl-NL" dirty="0" smtClean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2206505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Wettelijke concentratie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Toetsingskader wettelijke concentratie (2004/2011)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NL" dirty="0" smtClean="0"/>
              <a:t>Wanneer: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dirty="0" smtClean="0"/>
              <a:t>Bijzondere deskundigheid vereist (expertise)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dirty="0" smtClean="0"/>
              <a:t>Landelijk een beperkt aantal zaken (schaal)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NL" dirty="0" smtClean="0"/>
              <a:t>Waar: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dirty="0" smtClean="0"/>
              <a:t>Aansluiten bij bestaande bijzondere competenties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dirty="0" smtClean="0"/>
              <a:t>Anderszins aanwezige deskundigheid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5227088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Bijzondere rechterlijke expertise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“Van </a:t>
            </a:r>
            <a:r>
              <a:rPr lang="nl-NL" dirty="0"/>
              <a:t>een bijzondere rechterlijke expertise is sprake als de </a:t>
            </a:r>
            <a:r>
              <a:rPr lang="nl-NL" b="1" u="sng" dirty="0"/>
              <a:t>hoogwaardige behandeling </a:t>
            </a:r>
            <a:r>
              <a:rPr lang="nl-NL" dirty="0"/>
              <a:t>van een categorie zaken </a:t>
            </a:r>
            <a:r>
              <a:rPr lang="nl-NL" b="1" u="sng" dirty="0"/>
              <a:t>kennis</a:t>
            </a:r>
            <a:r>
              <a:rPr lang="nl-NL" dirty="0"/>
              <a:t> van specifieke wetgeving of </a:t>
            </a:r>
            <a:r>
              <a:rPr lang="nl-NL" b="1" u="sng" dirty="0"/>
              <a:t>ervaring</a:t>
            </a:r>
            <a:r>
              <a:rPr lang="nl-NL" dirty="0"/>
              <a:t> met de behandeling van een bepaalde categorie zaken vereist waarvoor </a:t>
            </a:r>
            <a:r>
              <a:rPr lang="nl-NL" b="1" u="sng" dirty="0"/>
              <a:t>meer dan gemiddelde rechterlijke kennis </a:t>
            </a:r>
            <a:r>
              <a:rPr lang="nl-NL" dirty="0"/>
              <a:t>nodig is. Om de betreffende categorie van zaken te behandelen moeten bijvoorbeeld </a:t>
            </a:r>
            <a:r>
              <a:rPr lang="nl-NL" b="1" u="sng" dirty="0"/>
              <a:t>aanvullende cursussen </a:t>
            </a:r>
            <a:r>
              <a:rPr lang="nl-NL" dirty="0"/>
              <a:t>worden gevolgd of is </a:t>
            </a:r>
            <a:r>
              <a:rPr lang="nl-NL" b="1" u="sng" dirty="0"/>
              <a:t>ruime ervaring </a:t>
            </a:r>
            <a:r>
              <a:rPr lang="nl-NL" dirty="0"/>
              <a:t>met de betreffende categorie van zaken </a:t>
            </a:r>
            <a:r>
              <a:rPr lang="nl-NL" dirty="0" smtClean="0"/>
              <a:t>nodig.”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6874450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Is auteursrecht voldoende complex?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160207" y="1796846"/>
            <a:ext cx="10520516" cy="4530725"/>
          </a:xfrm>
        </p:spPr>
        <p:txBody>
          <a:bodyPr/>
          <a:lstStyle/>
          <a:p>
            <a:pPr marL="0" indent="0">
              <a:buNone/>
            </a:pPr>
            <a:r>
              <a:rPr lang="nl-NL" dirty="0" smtClean="0"/>
              <a:t>Relevante factoren: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NL" dirty="0" smtClean="0"/>
              <a:t>Technische kennis vereist? Speelt bij octrooizaken of kwekerszaken een rol. Bij auteursrecht ook?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NL" dirty="0" smtClean="0"/>
              <a:t>Internationale dimensie?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NL" dirty="0" smtClean="0"/>
              <a:t>Hoe belangrijk is de kennis van ‘de business’?</a:t>
            </a:r>
          </a:p>
          <a:p>
            <a:pPr>
              <a:buFont typeface="Wingdings" panose="05000000000000000000" pitchFamily="2" charset="2"/>
              <a:buChar char="Ø"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Bredere IE kamer of aparte auteursrechtkamer?</a:t>
            </a:r>
          </a:p>
          <a:p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255050620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Aantal zaken per jaar </a:t>
            </a:r>
            <a:endParaRPr lang="nl-NL" dirty="0"/>
          </a:p>
        </p:txBody>
      </p:sp>
      <p:pic>
        <p:nvPicPr>
          <p:cNvPr id="7" name="Tijdelijke aanduiding voor inhoud 6" descr="Schermopname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3256" y="1170038"/>
            <a:ext cx="8368601" cy="5550310"/>
          </a:xfrm>
        </p:spPr>
      </p:pic>
    </p:spTree>
    <p:extLst>
      <p:ext uri="{BB962C8B-B14F-4D97-AF65-F5344CB8AC3E}">
        <p14:creationId xmlns:p14="http://schemas.microsoft.com/office/powerpoint/2010/main" val="75096047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0" name="Tijdelijke aanduiding voor inhoud 189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750746" y="396253"/>
            <a:ext cx="8291037" cy="61687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454652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Locatie?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904568" y="1570705"/>
            <a:ext cx="10972800" cy="4530725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nl-NL" dirty="0" smtClean="0"/>
              <a:t>Aansluiting bij bestaande competenties? IE recht: Rb Den Haag (brede IE kamer?)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NL" dirty="0" smtClean="0"/>
              <a:t>Waar nu al de meeste zaken worden behandeld? Rb Amsterdam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NL" dirty="0" smtClean="0"/>
              <a:t>Andere argumenten?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NL" dirty="0" smtClean="0"/>
              <a:t>Van belang is de toegankelijkheid van de rechtspraak voor partijen (i.h.b. particulieren)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7739118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Voordelen concentratie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727588" y="1718188"/>
            <a:ext cx="10972800" cy="4530725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nl-NL" dirty="0" smtClean="0"/>
              <a:t>Kwaliteit van behandeling en beslissing (meer gezag en acceptatie door partijen)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NL" dirty="0" smtClean="0"/>
              <a:t>Efficiëntie (minder voorbereiding door rechter nodig; advocaat heeft minder tijd nodig om ‘over te komen’)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NL" dirty="0" smtClean="0"/>
              <a:t>Rechtspraak wordt aantrekkelijker voor specialisten</a:t>
            </a:r>
          </a:p>
          <a:p>
            <a:pPr>
              <a:buFont typeface="Wingdings" panose="05000000000000000000" pitchFamily="2" charset="2"/>
              <a:buChar char="Ø"/>
            </a:pPr>
            <a:endParaRPr lang="nl-NL" dirty="0" smtClean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8298912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Nadelen concentratie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88258" y="1322491"/>
            <a:ext cx="10972800" cy="4530725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nl-NL" dirty="0" smtClean="0"/>
              <a:t>Minder mogelijkheden voor gerecht om mensen flexibel in te zetten (bij fluctuerend </a:t>
            </a:r>
            <a:r>
              <a:rPr lang="nl-NL" dirty="0" err="1" smtClean="0"/>
              <a:t>zaaksaanbod</a:t>
            </a:r>
            <a:r>
              <a:rPr lang="nl-NL" dirty="0" smtClean="0"/>
              <a:t>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NL" dirty="0" smtClean="0"/>
              <a:t>Stelsel van rechtspleging wordt versnipperd en minder overzichtelijk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NL" dirty="0" smtClean="0"/>
              <a:t>Ontstaan van a (randstad) gerechten en b (periferie) gerechten (probleem voor brede kwaliteitsaanbod)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NL" dirty="0" smtClean="0"/>
              <a:t>Toegankelijkheid (bereikbaarheid) van de rechtspraak wordt verminderd (belangrijk politiek issue)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NL" dirty="0" smtClean="0"/>
              <a:t>Consistentie met de rest van het vermogensrecht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80410123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vindt u?</a:t>
            </a:r>
            <a:endParaRPr lang="nl-NL" dirty="0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6330" y="1260601"/>
            <a:ext cx="4269769" cy="5123723"/>
          </a:xfrm>
        </p:spPr>
      </p:pic>
    </p:spTree>
    <p:extLst>
      <p:ext uri="{BB962C8B-B14F-4D97-AF65-F5344CB8AC3E}">
        <p14:creationId xmlns:p14="http://schemas.microsoft.com/office/powerpoint/2010/main" val="382546996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vindt u aan het einde van de middag?</a:t>
            </a:r>
            <a:endParaRPr lang="nl-NL" dirty="0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4149" y="1339259"/>
            <a:ext cx="4269769" cy="5123723"/>
          </a:xfrm>
        </p:spPr>
      </p:pic>
    </p:spTree>
    <p:extLst>
      <p:ext uri="{BB962C8B-B14F-4D97-AF65-F5344CB8AC3E}">
        <p14:creationId xmlns:p14="http://schemas.microsoft.com/office/powerpoint/2010/main" val="294768332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EINDE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0222603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Opbouw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641988" y="2150808"/>
            <a:ext cx="10343535" cy="4530725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nl-NL" dirty="0" smtClean="0"/>
              <a:t>Deskundigheid, </a:t>
            </a:r>
            <a:r>
              <a:rPr lang="nl-NL" dirty="0"/>
              <a:t>s</a:t>
            </a:r>
            <a:r>
              <a:rPr lang="nl-NL" dirty="0" smtClean="0"/>
              <a:t>pecialisatie en concentratie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NL" dirty="0" smtClean="0"/>
              <a:t>Organisatie van specialisatie binnen de Rechtspraak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NL" dirty="0" smtClean="0"/>
              <a:t>Criteria voor wettelijke concentratie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NL" dirty="0" smtClean="0"/>
              <a:t>Concentratie van auteursrechtspraak?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NL" dirty="0" smtClean="0"/>
              <a:t>Voor- en nadelen van concentratie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481763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Waar gaat het om?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09600" y="1420813"/>
            <a:ext cx="10972800" cy="4530725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nl-NL" dirty="0" smtClean="0"/>
              <a:t>Concentratie hangt samen met de wens tot </a:t>
            </a:r>
            <a:r>
              <a:rPr lang="nl-NL" b="1" u="sng" dirty="0" smtClean="0"/>
              <a:t>specialisatie</a:t>
            </a:r>
            <a:r>
              <a:rPr lang="nl-NL" dirty="0" smtClean="0"/>
              <a:t> en daarmee met de wens om een </a:t>
            </a:r>
            <a:r>
              <a:rPr lang="nl-NL" b="1" u="sng" dirty="0" smtClean="0"/>
              <a:t>deskundige</a:t>
            </a:r>
            <a:r>
              <a:rPr lang="nl-NL" dirty="0" smtClean="0"/>
              <a:t> rechter over een zaak te laten beslissen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NL" dirty="0" smtClean="0"/>
              <a:t>Deskundigheid ziet op kennis van en ervaring met specifieke inhoudelijke materie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NL" dirty="0" smtClean="0"/>
              <a:t>Daarbij gaat het niet alleen om juridische kennis, maar bijv. ook om technische kennis of </a:t>
            </a:r>
            <a:r>
              <a:rPr lang="nl-NL" dirty="0"/>
              <a:t>specifieke kennis van de </a:t>
            </a:r>
            <a:r>
              <a:rPr lang="nl-NL" dirty="0" smtClean="0"/>
              <a:t>sector (praktijkkennis)</a:t>
            </a:r>
            <a:endParaRPr lang="nl-NL" dirty="0"/>
          </a:p>
          <a:p>
            <a:pPr>
              <a:buFont typeface="Wingdings" panose="05000000000000000000" pitchFamily="2" charset="2"/>
              <a:buChar char="Ø"/>
            </a:pPr>
            <a:r>
              <a:rPr lang="nl-NL" dirty="0" smtClean="0"/>
              <a:t>Het gaat ook om ervaring </a:t>
            </a:r>
            <a:r>
              <a:rPr lang="nl-NL" dirty="0"/>
              <a:t>met vergelijkbare zaken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893578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De behoefte aan specialisatie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09600" y="1344562"/>
            <a:ext cx="10972800" cy="4530725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nl-NL" dirty="0" smtClean="0"/>
              <a:t>Groei aantal advocaten (1990: 6000; 2012 17000): ‘niches’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NL" dirty="0" smtClean="0"/>
              <a:t>Hogere eisen aan kwaliteit = kennis en ervaring van de advocaat (trend bij alle vrije beroepen)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NL" dirty="0" smtClean="0"/>
              <a:t>Regelgeving is toegenomen en complexer geworden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NL" dirty="0" smtClean="0"/>
              <a:t>De internationale en Europese dimensie maken vakgebieden complexer</a:t>
            </a:r>
          </a:p>
          <a:p>
            <a:pPr>
              <a:buFont typeface="Wingdings" panose="05000000000000000000" pitchFamily="2" charset="2"/>
              <a:buChar char="Ø"/>
            </a:pPr>
            <a:endParaRPr lang="nl-NL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nl-NL" dirty="0" smtClean="0"/>
              <a:t>Voorwaarde is dat er voldoende markt is</a:t>
            </a:r>
          </a:p>
          <a:p>
            <a:pPr marL="0" indent="0">
              <a:buNone/>
            </a:pPr>
            <a:r>
              <a:rPr lang="nl-NL" dirty="0" smtClean="0"/>
              <a:t>Ergo: de behoefte aan gespecialiseerde rechtspraak neemt toe</a:t>
            </a:r>
          </a:p>
          <a:p>
            <a:pPr>
              <a:buFont typeface="Wingdings" panose="05000000000000000000" pitchFamily="2" charset="2"/>
              <a:buChar char="Ø"/>
            </a:pPr>
            <a:endParaRPr lang="nl-NL" dirty="0"/>
          </a:p>
          <a:p>
            <a:pPr>
              <a:buFont typeface="Wingdings" panose="05000000000000000000" pitchFamily="2" charset="2"/>
              <a:buChar char="Ø"/>
            </a:pPr>
            <a:endParaRPr lang="nl-NL" dirty="0" smtClean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85897601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19432" y="189323"/>
            <a:ext cx="10972800" cy="1143000"/>
          </a:xfrm>
        </p:spPr>
        <p:txBody>
          <a:bodyPr/>
          <a:lstStyle/>
          <a:p>
            <a:r>
              <a:rPr lang="nl-NL" dirty="0" smtClean="0"/>
              <a:t>Waar ligt de grens?</a:t>
            </a:r>
            <a:endParaRPr lang="nl-NL" dirty="0"/>
          </a:p>
        </p:txBody>
      </p:sp>
      <p:pic>
        <p:nvPicPr>
          <p:cNvPr id="4" name="Tijdelijke aanduiding voor inhoud 3" descr="Brain Injury Law Center, Lawyers helping victims and their families - Google Chrome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9368" y="1141978"/>
            <a:ext cx="10117394" cy="5518579"/>
          </a:xfrm>
        </p:spPr>
      </p:pic>
    </p:spTree>
    <p:extLst>
      <p:ext uri="{BB962C8B-B14F-4D97-AF65-F5344CB8AC3E}">
        <p14:creationId xmlns:p14="http://schemas.microsoft.com/office/powerpoint/2010/main" val="160732185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Specialisatie binnen de Rechtspraak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09600" y="1420813"/>
            <a:ext cx="10972800" cy="4530725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nl-NL" dirty="0" smtClean="0"/>
              <a:t>Gerechten opgedeeld in afdelingen, die overeenkomen met de belangrijkste rechtsgebieden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NL" dirty="0" smtClean="0"/>
              <a:t>Daarbinnen verdeling van zaken over teams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NL" dirty="0" smtClean="0"/>
              <a:t>Binnen teams ‘gespecialiseerde’ rechters, bijv. letselschade (landelijke expertgroepen)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NL" dirty="0" smtClean="0"/>
              <a:t>Wettelijke concentraties (bijzondere competenties ca. 70), waaronder gespecialiseerde gerechten (</a:t>
            </a:r>
            <a:r>
              <a:rPr lang="nl-NL" dirty="0" err="1" smtClean="0"/>
              <a:t>CBb</a:t>
            </a:r>
            <a:r>
              <a:rPr lang="nl-NL" dirty="0" smtClean="0"/>
              <a:t>) of kamers (o.a. mededingingskamer, OK, octrooikamer)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NL" dirty="0" smtClean="0"/>
              <a:t>Feitelijke concentratie: ‘natte’ vervoerszaken in Rotterdam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0791932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Concentraties IE recht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IE zaken in eerste aanleg geconcentreerd bij Rb Den Haag: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NL" dirty="0" smtClean="0"/>
              <a:t>Octrooikamer (sinds 1910!)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NL" dirty="0" smtClean="0"/>
              <a:t>Kwekersrecht (2 rechters en 1 ‘deskundig lid’)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NL" dirty="0" smtClean="0"/>
              <a:t>Gemeenschapskenmerk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NL" dirty="0" smtClean="0"/>
              <a:t>Eenvormige Beneluxwet merken, tekeningen of modellen</a:t>
            </a:r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Hoger beroep van deze zaken bij gerechtshof Den Haag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2324117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89935" y="159826"/>
            <a:ext cx="10972800" cy="1143000"/>
          </a:xfrm>
        </p:spPr>
        <p:txBody>
          <a:bodyPr/>
          <a:lstStyle/>
          <a:p>
            <a:r>
              <a:rPr lang="nl-NL" dirty="0" smtClean="0"/>
              <a:t>Ontwikkelingen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68594" y="1184838"/>
            <a:ext cx="10972800" cy="4530725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nl-NL" dirty="0" smtClean="0"/>
              <a:t>De roep om specialisatie neemt toe (o.a. , letselschadekamer, internationale kinderontvoering, medische strafzaken). Een panacee?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NL" dirty="0" smtClean="0"/>
              <a:t>Eigen onderzoek naar behoefte aan specialisatie: ‘Specialisatie gewenst?’ (aanbestedingen, bouwen en informatica). IE recht goede subtopper</a:t>
            </a:r>
          </a:p>
          <a:p>
            <a:pPr marL="0" indent="0">
              <a:buNone/>
            </a:pPr>
            <a:endParaRPr lang="nl-NL" dirty="0" smtClean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1851841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a1">
  <a:themeElements>
    <a:clrScheme name="Balans 5">
      <a:dk1>
        <a:srgbClr val="003366"/>
      </a:dk1>
      <a:lt1>
        <a:srgbClr val="FFFFFF"/>
      </a:lt1>
      <a:dk2>
        <a:srgbClr val="2B5481"/>
      </a:dk2>
      <a:lt2>
        <a:srgbClr val="E5FFFF"/>
      </a:lt2>
      <a:accent1>
        <a:srgbClr val="336699"/>
      </a:accent1>
      <a:accent2>
        <a:srgbClr val="00B000"/>
      </a:accent2>
      <a:accent3>
        <a:srgbClr val="ACB3C1"/>
      </a:accent3>
      <a:accent4>
        <a:srgbClr val="DADADA"/>
      </a:accent4>
      <a:accent5>
        <a:srgbClr val="ADB8CA"/>
      </a:accent5>
      <a:accent6>
        <a:srgbClr val="009F00"/>
      </a:accent6>
      <a:hlink>
        <a:srgbClr val="00CCFF"/>
      </a:hlink>
      <a:folHlink>
        <a:srgbClr val="B5FFFB"/>
      </a:folHlink>
    </a:clrScheme>
    <a:fontScheme name="Aangepast 1">
      <a:majorFont>
        <a:latin typeface="Candara"/>
        <a:ea typeface=""/>
        <a:cs typeface=""/>
      </a:majorFont>
      <a:minorFont>
        <a:latin typeface="Candara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l-NL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l-NL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alans 1">
        <a:dk1>
          <a:srgbClr val="663300"/>
        </a:dk1>
        <a:lt1>
          <a:srgbClr val="FFFFFF"/>
        </a:lt1>
        <a:dk2>
          <a:srgbClr val="996600"/>
        </a:dk2>
        <a:lt2>
          <a:srgbClr val="DBBD71"/>
        </a:lt2>
        <a:accent1>
          <a:srgbClr val="F8A500"/>
        </a:accent1>
        <a:accent2>
          <a:srgbClr val="808000"/>
        </a:accent2>
        <a:accent3>
          <a:srgbClr val="CAB8AA"/>
        </a:accent3>
        <a:accent4>
          <a:srgbClr val="DADADA"/>
        </a:accent4>
        <a:accent5>
          <a:srgbClr val="FBCFAA"/>
        </a:accent5>
        <a:accent6>
          <a:srgbClr val="737300"/>
        </a:accent6>
        <a:hlink>
          <a:srgbClr val="FFCC66"/>
        </a:hlink>
        <a:folHlink>
          <a:srgbClr val="CCA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s 2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CC66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B8AA"/>
        </a:accent5>
        <a:accent6>
          <a:srgbClr val="AC6D56"/>
        </a:accent6>
        <a:hlink>
          <a:srgbClr val="FFFF99"/>
        </a:hlink>
        <a:folHlink>
          <a:srgbClr val="E5B32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s 3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2EB62E"/>
        </a:accent1>
        <a:accent2>
          <a:srgbClr val="527C3A"/>
        </a:accent2>
        <a:accent3>
          <a:srgbClr val="B2B9AC"/>
        </a:accent3>
        <a:accent4>
          <a:srgbClr val="DADADA"/>
        </a:accent4>
        <a:accent5>
          <a:srgbClr val="ADD7AD"/>
        </a:accent5>
        <a:accent6>
          <a:srgbClr val="497034"/>
        </a:accent6>
        <a:hlink>
          <a:srgbClr val="DDD8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s 4">
        <a:dk1>
          <a:srgbClr val="005A58"/>
        </a:dk1>
        <a:lt1>
          <a:srgbClr val="FFFFFF"/>
        </a:lt1>
        <a:dk2>
          <a:srgbClr val="00716E"/>
        </a:dk2>
        <a:lt2>
          <a:srgbClr val="FFFF99"/>
        </a:lt2>
        <a:accent1>
          <a:srgbClr val="2DB3B0"/>
        </a:accent1>
        <a:accent2>
          <a:srgbClr val="6D6FC7"/>
        </a:accent2>
        <a:accent3>
          <a:srgbClr val="AABBBA"/>
        </a:accent3>
        <a:accent4>
          <a:srgbClr val="DADADA"/>
        </a:accent4>
        <a:accent5>
          <a:srgbClr val="ADD6D4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s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336699"/>
        </a:accent1>
        <a:accent2>
          <a:srgbClr val="00B000"/>
        </a:accent2>
        <a:accent3>
          <a:srgbClr val="ACB3C1"/>
        </a:accent3>
        <a:accent4>
          <a:srgbClr val="DADADA"/>
        </a:accent4>
        <a:accent5>
          <a:srgbClr val="ADB8CA"/>
        </a:accent5>
        <a:accent6>
          <a:srgbClr val="009F00"/>
        </a:accent6>
        <a:hlink>
          <a:srgbClr val="00CCFF"/>
        </a:hlink>
        <a:folHlink>
          <a:srgbClr val="B5FFF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s 6">
        <a:dk1>
          <a:srgbClr val="2F2D25"/>
        </a:dk1>
        <a:lt1>
          <a:srgbClr val="FFFFFF"/>
        </a:lt1>
        <a:dk2>
          <a:srgbClr val="656151"/>
        </a:dk2>
        <a:lt2>
          <a:srgbClr val="FFFFCC"/>
        </a:lt2>
        <a:accent1>
          <a:srgbClr val="818173"/>
        </a:accent1>
        <a:accent2>
          <a:srgbClr val="809EA8"/>
        </a:accent2>
        <a:accent3>
          <a:srgbClr val="B8B7B3"/>
        </a:accent3>
        <a:accent4>
          <a:srgbClr val="DADADA"/>
        </a:accent4>
        <a:accent5>
          <a:srgbClr val="C1C1BC"/>
        </a:accent5>
        <a:accent6>
          <a:srgbClr val="738F98"/>
        </a:accent6>
        <a:hlink>
          <a:srgbClr val="E2C86A"/>
        </a:hlink>
        <a:folHlink>
          <a:srgbClr val="B7B6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s 7">
        <a:dk1>
          <a:srgbClr val="B4AF80"/>
        </a:dk1>
        <a:lt1>
          <a:srgbClr val="FFFFFF"/>
        </a:lt1>
        <a:dk2>
          <a:srgbClr val="C8C6A2"/>
        </a:dk2>
        <a:lt2>
          <a:srgbClr val="827F4C"/>
        </a:lt2>
        <a:accent1>
          <a:srgbClr val="7C784E"/>
        </a:accent1>
        <a:accent2>
          <a:srgbClr val="A2A4AC"/>
        </a:accent2>
        <a:accent3>
          <a:srgbClr val="E0DFCE"/>
        </a:accent3>
        <a:accent4>
          <a:srgbClr val="DADADA"/>
        </a:accent4>
        <a:accent5>
          <a:srgbClr val="BFBEB2"/>
        </a:accent5>
        <a:accent6>
          <a:srgbClr val="92949B"/>
        </a:accent6>
        <a:hlink>
          <a:srgbClr val="33CCCC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s 8">
        <a:dk1>
          <a:srgbClr val="000000"/>
        </a:dk1>
        <a:lt1>
          <a:srgbClr val="DDDDDD"/>
        </a:lt1>
        <a:dk2>
          <a:srgbClr val="000000"/>
        </a:dk2>
        <a:lt2>
          <a:srgbClr val="B8B7D1"/>
        </a:lt2>
        <a:accent1>
          <a:srgbClr val="F1F0F4"/>
        </a:accent1>
        <a:accent2>
          <a:srgbClr val="C1BCFC"/>
        </a:accent2>
        <a:accent3>
          <a:srgbClr val="EBEBEB"/>
        </a:accent3>
        <a:accent4>
          <a:srgbClr val="000000"/>
        </a:accent4>
        <a:accent5>
          <a:srgbClr val="F7F6F8"/>
        </a:accent5>
        <a:accent6>
          <a:srgbClr val="AFAAE4"/>
        </a:accent6>
        <a:hlink>
          <a:srgbClr val="5454C6"/>
        </a:hlink>
        <a:folHlink>
          <a:srgbClr val="6A6F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lans 9">
        <a:dk1>
          <a:srgbClr val="000000"/>
        </a:dk1>
        <a:lt1>
          <a:srgbClr val="FFFFFF"/>
        </a:lt1>
        <a:dk2>
          <a:srgbClr val="00A29E"/>
        </a:dk2>
        <a:lt2>
          <a:srgbClr val="CBCBCB"/>
        </a:lt2>
        <a:accent1>
          <a:srgbClr val="E5E5FF"/>
        </a:accent1>
        <a:accent2>
          <a:srgbClr val="79CD6B"/>
        </a:accent2>
        <a:accent3>
          <a:srgbClr val="FFFFFF"/>
        </a:accent3>
        <a:accent4>
          <a:srgbClr val="000000"/>
        </a:accent4>
        <a:accent5>
          <a:srgbClr val="F0F0FF"/>
        </a:accent5>
        <a:accent6>
          <a:srgbClr val="6DBA60"/>
        </a:accent6>
        <a:hlink>
          <a:srgbClr val="4477DE"/>
        </a:hlink>
        <a:folHlink>
          <a:srgbClr val="65498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Thema1" id="{0AB3D21F-BC4A-4E94-B748-A04BFAC1AD6E}" vid="{0A1782B4-4A76-44C3-AC0F-456F499E5982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Thema1</Template>
  <TotalTime>2446</TotalTime>
  <Words>777</Words>
  <Application>Microsoft Office PowerPoint</Application>
  <PresentationFormat>Aangepast</PresentationFormat>
  <Paragraphs>95</Paragraphs>
  <Slides>21</Slides>
  <Notes>7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21</vt:i4>
      </vt:variant>
    </vt:vector>
  </HeadingPairs>
  <TitlesOfParts>
    <vt:vector size="22" baseType="lpstr">
      <vt:lpstr>Thema1</vt:lpstr>
      <vt:lpstr>Is concentratie van auteursrechtspraak wenselijk?</vt:lpstr>
      <vt:lpstr>Wat vindt u?</vt:lpstr>
      <vt:lpstr>Opbouw</vt:lpstr>
      <vt:lpstr>Waar gaat het om?</vt:lpstr>
      <vt:lpstr>De behoefte aan specialisatie</vt:lpstr>
      <vt:lpstr>Waar ligt de grens?</vt:lpstr>
      <vt:lpstr>Specialisatie binnen de Rechtspraak</vt:lpstr>
      <vt:lpstr>Concentraties IE recht</vt:lpstr>
      <vt:lpstr>Ontwikkelingen</vt:lpstr>
      <vt:lpstr>Herziening gerechtelijke kaart</vt:lpstr>
      <vt:lpstr>Varianten van deskundigheidsbevordering</vt:lpstr>
      <vt:lpstr>Wettelijke concentratie</vt:lpstr>
      <vt:lpstr>Bijzondere rechterlijke expertise</vt:lpstr>
      <vt:lpstr>Is auteursrecht voldoende complex?</vt:lpstr>
      <vt:lpstr>Aantal zaken per jaar </vt:lpstr>
      <vt:lpstr>PowerPoint-presentatie</vt:lpstr>
      <vt:lpstr>Locatie?</vt:lpstr>
      <vt:lpstr>Voordelen concentratie</vt:lpstr>
      <vt:lpstr>Nadelen concentratie</vt:lpstr>
      <vt:lpstr>Wat vindt u aan het einde van de middag?</vt:lpstr>
      <vt:lpstr>EINDE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 concentratie van auteursrechtspraak wenselijk?</dc:title>
  <dc:creator>Eddy Bauw</dc:creator>
  <cp:lastModifiedBy>Jasmin van Eenenaam</cp:lastModifiedBy>
  <cp:revision>69</cp:revision>
  <cp:lastPrinted>2014-10-03T08:46:27Z</cp:lastPrinted>
  <dcterms:created xsi:type="dcterms:W3CDTF">2014-09-21T12:57:12Z</dcterms:created>
  <dcterms:modified xsi:type="dcterms:W3CDTF">2014-12-23T14:43:57Z</dcterms:modified>
</cp:coreProperties>
</file>