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7" r:id="rId2"/>
    <p:sldId id="286" r:id="rId3"/>
    <p:sldId id="332" r:id="rId4"/>
    <p:sldId id="331" r:id="rId5"/>
    <p:sldId id="333" r:id="rId6"/>
    <p:sldId id="288" r:id="rId7"/>
    <p:sldId id="334" r:id="rId8"/>
    <p:sldId id="335" r:id="rId9"/>
    <p:sldId id="337" r:id="rId10"/>
    <p:sldId id="336" r:id="rId11"/>
    <p:sldId id="338" r:id="rId12"/>
    <p:sldId id="339" r:id="rId13"/>
    <p:sldId id="340" r:id="rId14"/>
  </p:sldIdLst>
  <p:sldSz cx="9144000" cy="6858000" type="screen4x3"/>
  <p:notesSz cx="6669088"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06" autoAdjust="0"/>
    <p:restoredTop sz="94660"/>
  </p:normalViewPr>
  <p:slideViewPr>
    <p:cSldViewPr>
      <p:cViewPr varScale="1">
        <p:scale>
          <a:sx n="108" d="100"/>
          <a:sy n="108" d="100"/>
        </p:scale>
        <p:origin x="175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D5F5E215-1587-4F34-A476-FDA73ED51ADD}" type="datetimeFigureOut">
              <a:rPr lang="nl-NL" smtClean="0"/>
              <a:t>13-10-2021</a:t>
            </a:fld>
            <a:endParaRPr lang="nl-NL"/>
          </a:p>
        </p:txBody>
      </p:sp>
      <p:sp>
        <p:nvSpPr>
          <p:cNvPr id="4" name="Tijdelijke aanduiding voor voettekst 3"/>
          <p:cNvSpPr>
            <a:spLocks noGrp="1"/>
          </p:cNvSpPr>
          <p:nvPr>
            <p:ph type="ftr" sz="quarter" idx="2"/>
          </p:nvPr>
        </p:nvSpPr>
        <p:spPr>
          <a:xfrm>
            <a:off x="0" y="9429750"/>
            <a:ext cx="2889250" cy="496888"/>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778250" y="9429750"/>
            <a:ext cx="2889250" cy="496888"/>
          </a:xfrm>
          <a:prstGeom prst="rect">
            <a:avLst/>
          </a:prstGeom>
        </p:spPr>
        <p:txBody>
          <a:bodyPr vert="horz" lIns="91440" tIns="45720" rIns="91440" bIns="45720" rtlCol="0" anchor="b"/>
          <a:lstStyle>
            <a:lvl1pPr algn="r">
              <a:defRPr sz="1200"/>
            </a:lvl1pPr>
          </a:lstStyle>
          <a:p>
            <a:fld id="{476A4DF5-590F-4880-9BB1-B76804E63647}" type="slidenum">
              <a:rPr lang="nl-NL" smtClean="0"/>
              <a:t>‹nr.›</a:t>
            </a:fld>
            <a:endParaRPr lang="nl-NL"/>
          </a:p>
        </p:txBody>
      </p:sp>
    </p:spTree>
    <p:extLst>
      <p:ext uri="{BB962C8B-B14F-4D97-AF65-F5344CB8AC3E}">
        <p14:creationId xmlns:p14="http://schemas.microsoft.com/office/powerpoint/2010/main" val="2486900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90665" cy="496888"/>
          </a:xfrm>
          <a:prstGeom prst="rect">
            <a:avLst/>
          </a:prstGeom>
        </p:spPr>
        <p:txBody>
          <a:bodyPr vert="horz" lIns="90727" tIns="45363" rIns="90727" bIns="45363" rtlCol="0"/>
          <a:lstStyle>
            <a:lvl1pPr algn="l">
              <a:defRPr sz="1200"/>
            </a:lvl1pPr>
          </a:lstStyle>
          <a:p>
            <a:endParaRPr lang="nl-NL"/>
          </a:p>
        </p:txBody>
      </p:sp>
      <p:sp>
        <p:nvSpPr>
          <p:cNvPr id="3" name="Tijdelijke aanduiding voor datum 2"/>
          <p:cNvSpPr>
            <a:spLocks noGrp="1"/>
          </p:cNvSpPr>
          <p:nvPr>
            <p:ph type="dt" idx="1"/>
          </p:nvPr>
        </p:nvSpPr>
        <p:spPr>
          <a:xfrm>
            <a:off x="3776866" y="0"/>
            <a:ext cx="2890665" cy="496888"/>
          </a:xfrm>
          <a:prstGeom prst="rect">
            <a:avLst/>
          </a:prstGeom>
        </p:spPr>
        <p:txBody>
          <a:bodyPr vert="horz" lIns="90727" tIns="45363" rIns="90727" bIns="45363" rtlCol="0"/>
          <a:lstStyle>
            <a:lvl1pPr algn="r">
              <a:defRPr sz="1200"/>
            </a:lvl1pPr>
          </a:lstStyle>
          <a:p>
            <a:fld id="{B6EAD11A-5F18-4A22-BFD4-1B9DC10ACEBA}" type="datetimeFigureOut">
              <a:rPr lang="nl-NL" smtClean="0"/>
              <a:t>13-10-2021</a:t>
            </a:fld>
            <a:endParaRPr lang="nl-NL"/>
          </a:p>
        </p:txBody>
      </p:sp>
      <p:sp>
        <p:nvSpPr>
          <p:cNvPr id="4" name="Tijdelijke aanduiding voor dia-afbeelding 3"/>
          <p:cNvSpPr>
            <a:spLocks noGrp="1" noRot="1" noChangeAspect="1"/>
          </p:cNvSpPr>
          <p:nvPr>
            <p:ph type="sldImg" idx="2"/>
          </p:nvPr>
        </p:nvSpPr>
        <p:spPr>
          <a:xfrm>
            <a:off x="1101725" y="1241425"/>
            <a:ext cx="4465638" cy="3349625"/>
          </a:xfrm>
          <a:prstGeom prst="rect">
            <a:avLst/>
          </a:prstGeom>
          <a:noFill/>
          <a:ln w="12700">
            <a:solidFill>
              <a:prstClr val="black"/>
            </a:solidFill>
          </a:ln>
        </p:spPr>
        <p:txBody>
          <a:bodyPr vert="horz" lIns="90727" tIns="45363" rIns="90727" bIns="45363" rtlCol="0" anchor="ctr"/>
          <a:lstStyle/>
          <a:p>
            <a:endParaRPr lang="nl-NL"/>
          </a:p>
        </p:txBody>
      </p:sp>
      <p:sp>
        <p:nvSpPr>
          <p:cNvPr id="5" name="Tijdelijke aanduiding voor notities 4"/>
          <p:cNvSpPr>
            <a:spLocks noGrp="1"/>
          </p:cNvSpPr>
          <p:nvPr>
            <p:ph type="body" sz="quarter" idx="3"/>
          </p:nvPr>
        </p:nvSpPr>
        <p:spPr>
          <a:xfrm>
            <a:off x="666598" y="4776788"/>
            <a:ext cx="5335893" cy="3908425"/>
          </a:xfrm>
          <a:prstGeom prst="rect">
            <a:avLst/>
          </a:prstGeom>
        </p:spPr>
        <p:txBody>
          <a:bodyPr vert="horz" lIns="90727" tIns="45363" rIns="90727" bIns="45363"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29751"/>
            <a:ext cx="2890665" cy="496888"/>
          </a:xfrm>
          <a:prstGeom prst="rect">
            <a:avLst/>
          </a:prstGeom>
        </p:spPr>
        <p:txBody>
          <a:bodyPr vert="horz" lIns="90727" tIns="45363" rIns="90727" bIns="45363"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776866" y="9429751"/>
            <a:ext cx="2890665" cy="496888"/>
          </a:xfrm>
          <a:prstGeom prst="rect">
            <a:avLst/>
          </a:prstGeom>
        </p:spPr>
        <p:txBody>
          <a:bodyPr vert="horz" lIns="90727" tIns="45363" rIns="90727" bIns="45363" rtlCol="0" anchor="b"/>
          <a:lstStyle>
            <a:lvl1pPr algn="r">
              <a:defRPr sz="1200"/>
            </a:lvl1pPr>
          </a:lstStyle>
          <a:p>
            <a:fld id="{D1D24156-9C4B-442B-B390-A0D3EEFF4923}" type="slidenum">
              <a:rPr lang="nl-NL" smtClean="0"/>
              <a:t>‹nr.›</a:t>
            </a:fld>
            <a:endParaRPr lang="nl-NL"/>
          </a:p>
        </p:txBody>
      </p:sp>
    </p:spTree>
    <p:extLst>
      <p:ext uri="{BB962C8B-B14F-4D97-AF65-F5344CB8AC3E}">
        <p14:creationId xmlns:p14="http://schemas.microsoft.com/office/powerpoint/2010/main" val="2282447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D1D24156-9C4B-442B-B390-A0D3EEFF4923}" type="slidenum">
              <a:rPr lang="nl-NL" smtClean="0"/>
              <a:t>1</a:t>
            </a:fld>
            <a:endParaRPr lang="nl-NL"/>
          </a:p>
        </p:txBody>
      </p:sp>
    </p:spTree>
    <p:extLst>
      <p:ext uri="{BB962C8B-B14F-4D97-AF65-F5344CB8AC3E}">
        <p14:creationId xmlns:p14="http://schemas.microsoft.com/office/powerpoint/2010/main" val="3909834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D1D24156-9C4B-442B-B390-A0D3EEFF4923}" type="slidenum">
              <a:rPr lang="nl-NL" smtClean="0"/>
              <a:t>10</a:t>
            </a:fld>
            <a:endParaRPr lang="nl-NL"/>
          </a:p>
        </p:txBody>
      </p:sp>
    </p:spTree>
    <p:extLst>
      <p:ext uri="{BB962C8B-B14F-4D97-AF65-F5344CB8AC3E}">
        <p14:creationId xmlns:p14="http://schemas.microsoft.com/office/powerpoint/2010/main" val="42689117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D1D24156-9C4B-442B-B390-A0D3EEFF4923}" type="slidenum">
              <a:rPr lang="nl-NL" smtClean="0"/>
              <a:t>11</a:t>
            </a:fld>
            <a:endParaRPr lang="nl-NL"/>
          </a:p>
        </p:txBody>
      </p:sp>
    </p:spTree>
    <p:extLst>
      <p:ext uri="{BB962C8B-B14F-4D97-AF65-F5344CB8AC3E}">
        <p14:creationId xmlns:p14="http://schemas.microsoft.com/office/powerpoint/2010/main" val="23799260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D1D24156-9C4B-442B-B390-A0D3EEFF4923}" type="slidenum">
              <a:rPr lang="nl-NL" smtClean="0"/>
              <a:t>12</a:t>
            </a:fld>
            <a:endParaRPr lang="nl-NL"/>
          </a:p>
        </p:txBody>
      </p:sp>
    </p:spTree>
    <p:extLst>
      <p:ext uri="{BB962C8B-B14F-4D97-AF65-F5344CB8AC3E}">
        <p14:creationId xmlns:p14="http://schemas.microsoft.com/office/powerpoint/2010/main" val="36784538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D1D24156-9C4B-442B-B390-A0D3EEFF4923}" type="slidenum">
              <a:rPr lang="nl-NL" smtClean="0"/>
              <a:t>13</a:t>
            </a:fld>
            <a:endParaRPr lang="nl-NL"/>
          </a:p>
        </p:txBody>
      </p:sp>
    </p:spTree>
    <p:extLst>
      <p:ext uri="{BB962C8B-B14F-4D97-AF65-F5344CB8AC3E}">
        <p14:creationId xmlns:p14="http://schemas.microsoft.com/office/powerpoint/2010/main" val="21535877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D1D24156-9C4B-442B-B390-A0D3EEFF4923}" type="slidenum">
              <a:rPr lang="nl-NL" smtClean="0"/>
              <a:t>2</a:t>
            </a:fld>
            <a:endParaRPr lang="nl-NL"/>
          </a:p>
        </p:txBody>
      </p:sp>
    </p:spTree>
    <p:extLst>
      <p:ext uri="{BB962C8B-B14F-4D97-AF65-F5344CB8AC3E}">
        <p14:creationId xmlns:p14="http://schemas.microsoft.com/office/powerpoint/2010/main" val="1832415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D1D24156-9C4B-442B-B390-A0D3EEFF4923}" type="slidenum">
              <a:rPr lang="nl-NL" smtClean="0"/>
              <a:t>3</a:t>
            </a:fld>
            <a:endParaRPr lang="nl-NL"/>
          </a:p>
        </p:txBody>
      </p:sp>
    </p:spTree>
    <p:extLst>
      <p:ext uri="{BB962C8B-B14F-4D97-AF65-F5344CB8AC3E}">
        <p14:creationId xmlns:p14="http://schemas.microsoft.com/office/powerpoint/2010/main" val="35237503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D1D24156-9C4B-442B-B390-A0D3EEFF4923}" type="slidenum">
              <a:rPr lang="nl-NL" smtClean="0"/>
              <a:t>4</a:t>
            </a:fld>
            <a:endParaRPr lang="nl-NL"/>
          </a:p>
        </p:txBody>
      </p:sp>
    </p:spTree>
    <p:extLst>
      <p:ext uri="{BB962C8B-B14F-4D97-AF65-F5344CB8AC3E}">
        <p14:creationId xmlns:p14="http://schemas.microsoft.com/office/powerpoint/2010/main" val="3495661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D1D24156-9C4B-442B-B390-A0D3EEFF4923}" type="slidenum">
              <a:rPr lang="nl-NL" smtClean="0"/>
              <a:t>5</a:t>
            </a:fld>
            <a:endParaRPr lang="nl-NL"/>
          </a:p>
        </p:txBody>
      </p:sp>
    </p:spTree>
    <p:extLst>
      <p:ext uri="{BB962C8B-B14F-4D97-AF65-F5344CB8AC3E}">
        <p14:creationId xmlns:p14="http://schemas.microsoft.com/office/powerpoint/2010/main" val="37081662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D1D24156-9C4B-442B-B390-A0D3EEFF4923}" type="slidenum">
              <a:rPr lang="nl-NL" smtClean="0"/>
              <a:t>6</a:t>
            </a:fld>
            <a:endParaRPr lang="nl-NL"/>
          </a:p>
        </p:txBody>
      </p:sp>
    </p:spTree>
    <p:extLst>
      <p:ext uri="{BB962C8B-B14F-4D97-AF65-F5344CB8AC3E}">
        <p14:creationId xmlns:p14="http://schemas.microsoft.com/office/powerpoint/2010/main" val="2600330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D1D24156-9C4B-442B-B390-A0D3EEFF4923}" type="slidenum">
              <a:rPr lang="nl-NL" smtClean="0"/>
              <a:t>7</a:t>
            </a:fld>
            <a:endParaRPr lang="nl-NL"/>
          </a:p>
        </p:txBody>
      </p:sp>
    </p:spTree>
    <p:extLst>
      <p:ext uri="{BB962C8B-B14F-4D97-AF65-F5344CB8AC3E}">
        <p14:creationId xmlns:p14="http://schemas.microsoft.com/office/powerpoint/2010/main" val="21686833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D1D24156-9C4B-442B-B390-A0D3EEFF4923}" type="slidenum">
              <a:rPr lang="nl-NL" smtClean="0"/>
              <a:t>8</a:t>
            </a:fld>
            <a:endParaRPr lang="nl-NL"/>
          </a:p>
        </p:txBody>
      </p:sp>
    </p:spTree>
    <p:extLst>
      <p:ext uri="{BB962C8B-B14F-4D97-AF65-F5344CB8AC3E}">
        <p14:creationId xmlns:p14="http://schemas.microsoft.com/office/powerpoint/2010/main" val="27350633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D1D24156-9C4B-442B-B390-A0D3EEFF4923}" type="slidenum">
              <a:rPr lang="nl-NL" smtClean="0"/>
              <a:t>9</a:t>
            </a:fld>
            <a:endParaRPr lang="nl-NL"/>
          </a:p>
        </p:txBody>
      </p:sp>
    </p:spTree>
    <p:extLst>
      <p:ext uri="{BB962C8B-B14F-4D97-AF65-F5344CB8AC3E}">
        <p14:creationId xmlns:p14="http://schemas.microsoft.com/office/powerpoint/2010/main" val="25806633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5.emf"/><Relationship Id="rId4" Type="http://schemas.openxmlformats.org/officeDocument/2006/relationships/image" Target="../media/image2.emf"/></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2.emf"/></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blauw">
    <p:bg>
      <p:bgRef idx="1001">
        <a:schemeClr val="bg2"/>
      </p:bgRef>
    </p:bg>
    <p:spTree>
      <p:nvGrpSpPr>
        <p:cNvPr id="1" name=""/>
        <p:cNvGrpSpPr/>
        <p:nvPr/>
      </p:nvGrpSpPr>
      <p:grpSpPr>
        <a:xfrm>
          <a:off x="0" y="0"/>
          <a:ext cx="0" cy="0"/>
          <a:chOff x="0" y="0"/>
          <a:chExt cx="0" cy="0"/>
        </a:xfrm>
      </p:grpSpPr>
      <p:pic>
        <p:nvPicPr>
          <p:cNvPr id="10"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54500" y="1966500"/>
            <a:ext cx="2835000" cy="2925000"/>
          </a:xfrm>
          <a:prstGeom prst="rect">
            <a:avLst/>
          </a:prstGeom>
        </p:spPr>
      </p:pic>
    </p:spTree>
    <p:extLst>
      <p:ext uri="{BB962C8B-B14F-4D97-AF65-F5344CB8AC3E}">
        <p14:creationId xmlns:p14="http://schemas.microsoft.com/office/powerpoint/2010/main" val="107468192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dia wit">
    <p:spTree>
      <p:nvGrpSpPr>
        <p:cNvPr id="1" name=""/>
        <p:cNvGrpSpPr/>
        <p:nvPr/>
      </p:nvGrpSpPr>
      <p:grpSpPr>
        <a:xfrm>
          <a:off x="0" y="0"/>
          <a:ext cx="0" cy="0"/>
          <a:chOff x="0" y="0"/>
          <a:chExt cx="0" cy="0"/>
        </a:xfrm>
      </p:grpSpPr>
      <p:pic>
        <p:nvPicPr>
          <p:cNvPr id="9" name="Picture 4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54500" y="1966500"/>
            <a:ext cx="2835000" cy="2925000"/>
          </a:xfrm>
          <a:prstGeom prst="rect">
            <a:avLst/>
          </a:prstGeom>
        </p:spPr>
      </p:pic>
    </p:spTree>
    <p:extLst>
      <p:ext uri="{BB962C8B-B14F-4D97-AF65-F5344CB8AC3E}">
        <p14:creationId xmlns:p14="http://schemas.microsoft.com/office/powerpoint/2010/main" val="803918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asis inhou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792263" y="1883965"/>
            <a:ext cx="7380137" cy="4281339"/>
          </a:xfrm>
        </p:spPr>
        <p:txBody>
          <a:bodyPr>
            <a:noAutofit/>
          </a:bodyPr>
          <a:lstStyle>
            <a:lvl1pPr marL="0" indent="0">
              <a:lnSpc>
                <a:spcPts val="3100"/>
              </a:lnSpc>
              <a:spcBef>
                <a:spcPts val="0"/>
              </a:spcBef>
              <a:buNone/>
              <a:defRPr sz="2400" b="1"/>
            </a:lvl1pPr>
            <a:lvl2pPr marL="3175" indent="0">
              <a:lnSpc>
                <a:spcPts val="1800"/>
              </a:lnSpc>
              <a:spcBef>
                <a:spcPts val="0"/>
              </a:spcBef>
              <a:buNone/>
              <a:defRPr/>
            </a:lvl2pPr>
            <a:lvl3pPr marL="228600" indent="-228600">
              <a:lnSpc>
                <a:spcPts val="1800"/>
              </a:lnSpc>
              <a:buFont typeface="Wingdings" panose="05000000000000000000" pitchFamily="2" charset="2"/>
              <a:buChar char="§"/>
              <a:defRPr/>
            </a:lvl3pPr>
            <a:lvl4pPr marL="534988" indent="-228600">
              <a:lnSpc>
                <a:spcPts val="1800"/>
              </a:lnSpc>
              <a:tabLst>
                <a:tab pos="536575" algn="l"/>
              </a:tabLst>
              <a:defRPr/>
            </a:lvl4pPr>
            <a:lvl5pPr marL="804863" indent="-234950">
              <a:lnSpc>
                <a:spcPts val="1800"/>
              </a:lnSpc>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pic>
        <p:nvPicPr>
          <p:cNvPr id="8" name="Picture 4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6123" y="287976"/>
            <a:ext cx="950606" cy="980784"/>
          </a:xfrm>
          <a:prstGeom prst="rect">
            <a:avLst/>
          </a:prstGeom>
        </p:spPr>
      </p:pic>
    </p:spTree>
    <p:extLst>
      <p:ext uri="{BB962C8B-B14F-4D97-AF65-F5344CB8AC3E}">
        <p14:creationId xmlns:p14="http://schemas.microsoft.com/office/powerpoint/2010/main" val="2009057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houd met bullets links">
    <p:spTree>
      <p:nvGrpSpPr>
        <p:cNvPr id="1" name=""/>
        <p:cNvGrpSpPr/>
        <p:nvPr/>
      </p:nvGrpSpPr>
      <p:grpSpPr>
        <a:xfrm>
          <a:off x="0" y="0"/>
          <a:ext cx="0" cy="0"/>
          <a:chOff x="0" y="0"/>
          <a:chExt cx="0" cy="0"/>
        </a:xfrm>
      </p:grpSpPr>
      <p:pic>
        <p:nvPicPr>
          <p:cNvPr id="3074" name="Picture 2" hidden="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148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jdelijke aanduiding voor inhoud 2"/>
          <p:cNvSpPr>
            <a:spLocks noGrp="1"/>
          </p:cNvSpPr>
          <p:nvPr>
            <p:ph idx="1"/>
          </p:nvPr>
        </p:nvSpPr>
        <p:spPr>
          <a:xfrm>
            <a:off x="3034664" y="1628800"/>
            <a:ext cx="5756997" cy="3899544"/>
          </a:xfrm>
        </p:spPr>
        <p:txBody>
          <a:bodyPr>
            <a:noAutofit/>
          </a:bodyPr>
          <a:lstStyle>
            <a:lvl1pPr marL="0" indent="0">
              <a:lnSpc>
                <a:spcPts val="3100"/>
              </a:lnSpc>
              <a:spcBef>
                <a:spcPts val="0"/>
              </a:spcBef>
              <a:buNone/>
              <a:defRPr sz="2400" b="1"/>
            </a:lvl1pPr>
            <a:lvl2pPr marL="3175" indent="0">
              <a:lnSpc>
                <a:spcPts val="1800"/>
              </a:lnSpc>
              <a:spcBef>
                <a:spcPts val="0"/>
              </a:spcBef>
              <a:buNone/>
              <a:defRPr/>
            </a:lvl2pPr>
            <a:lvl3pPr marL="228600" indent="-228600">
              <a:lnSpc>
                <a:spcPts val="1800"/>
              </a:lnSpc>
              <a:buFont typeface="Wingdings" panose="05000000000000000000" pitchFamily="2" charset="2"/>
              <a:buChar char="§"/>
              <a:defRPr/>
            </a:lvl3pPr>
            <a:lvl4pPr marL="534988" indent="-228600">
              <a:lnSpc>
                <a:spcPts val="1800"/>
              </a:lnSpc>
              <a:tabLst>
                <a:tab pos="536575" algn="l"/>
              </a:tabLst>
              <a:defRPr/>
            </a:lvl4pPr>
            <a:lvl5pPr marL="804863" indent="-234950">
              <a:lnSpc>
                <a:spcPts val="1800"/>
              </a:lnSpc>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pic>
        <p:nvPicPr>
          <p:cNvPr id="8" name="Picture 4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46123" y="287976"/>
            <a:ext cx="950606" cy="980784"/>
          </a:xfrm>
          <a:prstGeom prst="rect">
            <a:avLst/>
          </a:prstGeom>
        </p:spPr>
      </p:pic>
      <p:sp>
        <p:nvSpPr>
          <p:cNvPr id="5" name="Tijdelijke aanduiding voor inhoud 2"/>
          <p:cNvSpPr>
            <a:spLocks noGrp="1"/>
          </p:cNvSpPr>
          <p:nvPr>
            <p:ph idx="10"/>
          </p:nvPr>
        </p:nvSpPr>
        <p:spPr>
          <a:xfrm>
            <a:off x="201185" y="1628800"/>
            <a:ext cx="2498400" cy="3899544"/>
          </a:xfrm>
        </p:spPr>
        <p:txBody>
          <a:bodyPr tIns="216000">
            <a:noAutofit/>
          </a:bodyPr>
          <a:lstStyle>
            <a:lvl1pPr marL="342900" indent="-342900">
              <a:lnSpc>
                <a:spcPct val="100000"/>
              </a:lnSpc>
              <a:spcBef>
                <a:spcPts val="2400"/>
              </a:spcBef>
              <a:buClr>
                <a:schemeClr val="accent1"/>
              </a:buClr>
              <a:buFont typeface="Wingdings" panose="05000000000000000000" pitchFamily="2" charset="2"/>
              <a:buChar char="§"/>
              <a:defRPr sz="1400" b="0">
                <a:solidFill>
                  <a:schemeClr val="accent4"/>
                </a:solidFill>
              </a:defRPr>
            </a:lvl1pPr>
            <a:lvl2pPr marL="342000" indent="-357188">
              <a:lnSpc>
                <a:spcPct val="100000"/>
              </a:lnSpc>
              <a:spcBef>
                <a:spcPts val="0"/>
              </a:spcBef>
              <a:buClr>
                <a:schemeClr val="accent1"/>
              </a:buClr>
              <a:buFont typeface="Wingdings" panose="05000000000000000000" pitchFamily="2" charset="2"/>
              <a:buChar char="§"/>
              <a:defRPr lang="nl-NL" sz="1400" b="0" kern="1200" dirty="0" smtClean="0">
                <a:solidFill>
                  <a:schemeClr val="accent4"/>
                </a:solidFill>
                <a:latin typeface="+mn-lt"/>
                <a:ea typeface="+mn-ea"/>
                <a:cs typeface="+mn-cs"/>
              </a:defRPr>
            </a:lvl2pPr>
            <a:lvl3pPr marL="341313" indent="-341313">
              <a:lnSpc>
                <a:spcPts val="1800"/>
              </a:lnSpc>
              <a:buFont typeface="Wingdings" panose="05000000000000000000" pitchFamily="2" charset="2"/>
              <a:buChar char="§"/>
              <a:defRPr lang="nl-NL" sz="1400" b="0" kern="1200" dirty="0" smtClean="0">
                <a:solidFill>
                  <a:schemeClr val="accent4"/>
                </a:solidFill>
                <a:latin typeface="+mn-lt"/>
                <a:ea typeface="+mn-ea"/>
                <a:cs typeface="+mn-cs"/>
              </a:defRPr>
            </a:lvl3pPr>
            <a:lvl4pPr marL="341313" indent="-341313">
              <a:lnSpc>
                <a:spcPts val="1800"/>
              </a:lnSpc>
              <a:tabLst>
                <a:tab pos="536575" algn="l"/>
              </a:tabLst>
              <a:defRPr lang="nl-NL" sz="1400" b="0" kern="1200" dirty="0" smtClean="0">
                <a:solidFill>
                  <a:schemeClr val="accent4"/>
                </a:solidFill>
                <a:latin typeface="+mn-lt"/>
                <a:ea typeface="+mn-ea"/>
                <a:cs typeface="+mn-cs"/>
              </a:defRPr>
            </a:lvl4pPr>
            <a:lvl5pPr marL="341313" indent="-341313">
              <a:lnSpc>
                <a:spcPts val="1800"/>
              </a:lnSpc>
              <a:tabLst/>
              <a:defRPr lang="nl-NL" sz="1400" b="0" kern="1200" dirty="0">
                <a:solidFill>
                  <a:schemeClr val="accent4"/>
                </a:solidFill>
                <a:latin typeface="+mn-lt"/>
                <a:ea typeface="+mn-ea"/>
                <a:cs typeface="+mn-cs"/>
              </a:defRPr>
            </a:lvl5pPr>
          </a:lstStyle>
          <a:p>
            <a:pPr lvl="0"/>
            <a:r>
              <a:rPr lang="nl-NL"/>
              <a:t>Klik om de modelstijlen te bewerken</a:t>
            </a:r>
          </a:p>
          <a:p>
            <a:pPr lvl="1"/>
            <a:r>
              <a:rPr lang="nl-NL"/>
              <a:t>Tweede niveau</a:t>
            </a:r>
          </a:p>
        </p:txBody>
      </p:sp>
    </p:spTree>
    <p:extLst>
      <p:ext uri="{BB962C8B-B14F-4D97-AF65-F5344CB8AC3E}">
        <p14:creationId xmlns:p14="http://schemas.microsoft.com/office/powerpoint/2010/main" val="665811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houd bullets links + lijn">
    <p:spTree>
      <p:nvGrpSpPr>
        <p:cNvPr id="1" name=""/>
        <p:cNvGrpSpPr/>
        <p:nvPr/>
      </p:nvGrpSpPr>
      <p:grpSpPr>
        <a:xfrm>
          <a:off x="0" y="0"/>
          <a:ext cx="0" cy="0"/>
          <a:chOff x="0" y="0"/>
          <a:chExt cx="0" cy="0"/>
        </a:xfrm>
      </p:grpSpPr>
      <p:pic>
        <p:nvPicPr>
          <p:cNvPr id="4098" name="Picture 2" hidden="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534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4" name="Picture 2" hidden="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148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jdelijke aanduiding voor inhoud 2"/>
          <p:cNvSpPr>
            <a:spLocks noGrp="1"/>
          </p:cNvSpPr>
          <p:nvPr>
            <p:ph idx="1"/>
          </p:nvPr>
        </p:nvSpPr>
        <p:spPr>
          <a:xfrm>
            <a:off x="3034664" y="1628800"/>
            <a:ext cx="5756997" cy="3899544"/>
          </a:xfrm>
        </p:spPr>
        <p:txBody>
          <a:bodyPr>
            <a:noAutofit/>
          </a:bodyPr>
          <a:lstStyle>
            <a:lvl1pPr marL="0" indent="0">
              <a:lnSpc>
                <a:spcPts val="3100"/>
              </a:lnSpc>
              <a:spcBef>
                <a:spcPts val="0"/>
              </a:spcBef>
              <a:buNone/>
              <a:defRPr sz="2400" b="1"/>
            </a:lvl1pPr>
            <a:lvl2pPr marL="3175" indent="0">
              <a:lnSpc>
                <a:spcPts val="1800"/>
              </a:lnSpc>
              <a:spcBef>
                <a:spcPts val="0"/>
              </a:spcBef>
              <a:buNone/>
              <a:defRPr/>
            </a:lvl2pPr>
            <a:lvl3pPr marL="228600" indent="-228600">
              <a:lnSpc>
                <a:spcPts val="1800"/>
              </a:lnSpc>
              <a:buFont typeface="Wingdings" panose="05000000000000000000" pitchFamily="2" charset="2"/>
              <a:buChar char="§"/>
              <a:defRPr/>
            </a:lvl3pPr>
            <a:lvl4pPr marL="534988" indent="-228600">
              <a:lnSpc>
                <a:spcPts val="1800"/>
              </a:lnSpc>
              <a:tabLst>
                <a:tab pos="536575" algn="l"/>
              </a:tabLst>
              <a:defRPr/>
            </a:lvl4pPr>
            <a:lvl5pPr marL="804863" indent="-234950">
              <a:lnSpc>
                <a:spcPts val="1800"/>
              </a:lnSpc>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pic>
        <p:nvPicPr>
          <p:cNvPr id="8" name="Picture 4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946123" y="287976"/>
            <a:ext cx="950606" cy="980784"/>
          </a:xfrm>
          <a:prstGeom prst="rect">
            <a:avLst/>
          </a:prstGeom>
        </p:spPr>
      </p:pic>
      <p:sp>
        <p:nvSpPr>
          <p:cNvPr id="5" name="Tijdelijke aanduiding voor inhoud 2"/>
          <p:cNvSpPr>
            <a:spLocks noGrp="1"/>
          </p:cNvSpPr>
          <p:nvPr>
            <p:ph idx="10"/>
          </p:nvPr>
        </p:nvSpPr>
        <p:spPr>
          <a:xfrm>
            <a:off x="201185" y="1628800"/>
            <a:ext cx="2290345" cy="3899544"/>
          </a:xfrm>
        </p:spPr>
        <p:txBody>
          <a:bodyPr tIns="216000">
            <a:noAutofit/>
          </a:bodyPr>
          <a:lstStyle>
            <a:lvl1pPr marL="342900" indent="-342900">
              <a:lnSpc>
                <a:spcPct val="100000"/>
              </a:lnSpc>
              <a:spcBef>
                <a:spcPts val="2400"/>
              </a:spcBef>
              <a:buClr>
                <a:schemeClr val="accent1"/>
              </a:buClr>
              <a:buFont typeface="Wingdings" panose="05000000000000000000" pitchFamily="2" charset="2"/>
              <a:buChar char="§"/>
              <a:defRPr sz="1400" b="0">
                <a:solidFill>
                  <a:schemeClr val="accent4"/>
                </a:solidFill>
              </a:defRPr>
            </a:lvl1pPr>
            <a:lvl2pPr marL="342000" indent="-357188">
              <a:lnSpc>
                <a:spcPct val="100000"/>
              </a:lnSpc>
              <a:spcBef>
                <a:spcPts val="0"/>
              </a:spcBef>
              <a:buClr>
                <a:schemeClr val="accent1"/>
              </a:buClr>
              <a:buFont typeface="Wingdings" panose="05000000000000000000" pitchFamily="2" charset="2"/>
              <a:buChar char="§"/>
              <a:defRPr lang="nl-NL" sz="1400" b="0" kern="1200" dirty="0" smtClean="0">
                <a:solidFill>
                  <a:schemeClr val="accent4"/>
                </a:solidFill>
                <a:latin typeface="+mn-lt"/>
                <a:ea typeface="+mn-ea"/>
                <a:cs typeface="+mn-cs"/>
              </a:defRPr>
            </a:lvl2pPr>
            <a:lvl3pPr marL="341313" indent="-341313">
              <a:lnSpc>
                <a:spcPts val="1800"/>
              </a:lnSpc>
              <a:buFont typeface="Wingdings" panose="05000000000000000000" pitchFamily="2" charset="2"/>
              <a:buChar char="§"/>
              <a:defRPr lang="nl-NL" sz="1400" b="0" kern="1200" dirty="0" smtClean="0">
                <a:solidFill>
                  <a:schemeClr val="accent4"/>
                </a:solidFill>
                <a:latin typeface="+mn-lt"/>
                <a:ea typeface="+mn-ea"/>
                <a:cs typeface="+mn-cs"/>
              </a:defRPr>
            </a:lvl3pPr>
            <a:lvl4pPr marL="341313" indent="-341313">
              <a:lnSpc>
                <a:spcPts val="1800"/>
              </a:lnSpc>
              <a:tabLst>
                <a:tab pos="536575" algn="l"/>
              </a:tabLst>
              <a:defRPr lang="nl-NL" sz="1400" b="0" kern="1200" dirty="0" smtClean="0">
                <a:solidFill>
                  <a:schemeClr val="accent4"/>
                </a:solidFill>
                <a:latin typeface="+mn-lt"/>
                <a:ea typeface="+mn-ea"/>
                <a:cs typeface="+mn-cs"/>
              </a:defRPr>
            </a:lvl4pPr>
            <a:lvl5pPr marL="341313" indent="-341313">
              <a:lnSpc>
                <a:spcPts val="1800"/>
              </a:lnSpc>
              <a:tabLst/>
              <a:defRPr lang="nl-NL" sz="1400" b="0" kern="1200" dirty="0">
                <a:solidFill>
                  <a:schemeClr val="accent4"/>
                </a:solidFill>
                <a:latin typeface="+mn-lt"/>
                <a:ea typeface="+mn-ea"/>
                <a:cs typeface="+mn-cs"/>
              </a:defRPr>
            </a:lvl5pPr>
          </a:lstStyle>
          <a:p>
            <a:pPr lvl="0"/>
            <a:r>
              <a:rPr lang="nl-NL"/>
              <a:t>Klik om de modelstijlen te bewerken</a:t>
            </a:r>
          </a:p>
          <a:p>
            <a:pPr lvl="1"/>
            <a:r>
              <a:rPr lang="nl-NL"/>
              <a:t>Tweede niveau</a:t>
            </a:r>
          </a:p>
        </p:txBody>
      </p:sp>
      <p:pic>
        <p:nvPicPr>
          <p:cNvPr id="7" name="Picture 4"/>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195736" y="1722693"/>
            <a:ext cx="348750" cy="4068507"/>
          </a:xfrm>
          <a:prstGeom prst="rect">
            <a:avLst/>
          </a:prstGeom>
        </p:spPr>
      </p:pic>
    </p:spTree>
    <p:extLst>
      <p:ext uri="{BB962C8B-B14F-4D97-AF65-F5344CB8AC3E}">
        <p14:creationId xmlns:p14="http://schemas.microsoft.com/office/powerpoint/2010/main" val="2087555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houd bullet links blauw vlak">
    <p:spTree>
      <p:nvGrpSpPr>
        <p:cNvPr id="1" name=""/>
        <p:cNvGrpSpPr/>
        <p:nvPr/>
      </p:nvGrpSpPr>
      <p:grpSpPr>
        <a:xfrm>
          <a:off x="0" y="0"/>
          <a:ext cx="0" cy="0"/>
          <a:chOff x="0" y="0"/>
          <a:chExt cx="0" cy="0"/>
        </a:xfrm>
      </p:grpSpPr>
      <p:sp>
        <p:nvSpPr>
          <p:cNvPr id="2" name="Rechthoek 1"/>
          <p:cNvSpPr/>
          <p:nvPr userDrawn="1"/>
        </p:nvSpPr>
        <p:spPr>
          <a:xfrm>
            <a:off x="0" y="0"/>
            <a:ext cx="269979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pic>
        <p:nvPicPr>
          <p:cNvPr id="5122" name="Picture 2" hidden="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6017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4" name="Picture 2" hidden="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148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jdelijke aanduiding voor inhoud 2"/>
          <p:cNvSpPr>
            <a:spLocks noGrp="1"/>
          </p:cNvSpPr>
          <p:nvPr>
            <p:ph idx="1"/>
          </p:nvPr>
        </p:nvSpPr>
        <p:spPr>
          <a:xfrm>
            <a:off x="3034664" y="1628800"/>
            <a:ext cx="5756997" cy="3899544"/>
          </a:xfrm>
        </p:spPr>
        <p:txBody>
          <a:bodyPr>
            <a:noAutofit/>
          </a:bodyPr>
          <a:lstStyle>
            <a:lvl1pPr marL="0" indent="0">
              <a:lnSpc>
                <a:spcPts val="3100"/>
              </a:lnSpc>
              <a:spcBef>
                <a:spcPts val="0"/>
              </a:spcBef>
              <a:buNone/>
              <a:defRPr sz="2400" b="1"/>
            </a:lvl1pPr>
            <a:lvl2pPr marL="3175" indent="0">
              <a:lnSpc>
                <a:spcPts val="1800"/>
              </a:lnSpc>
              <a:spcBef>
                <a:spcPts val="0"/>
              </a:spcBef>
              <a:buNone/>
              <a:defRPr/>
            </a:lvl2pPr>
            <a:lvl3pPr marL="228600" indent="-228600">
              <a:lnSpc>
                <a:spcPts val="1800"/>
              </a:lnSpc>
              <a:buFont typeface="Wingdings" panose="05000000000000000000" pitchFamily="2" charset="2"/>
              <a:buChar char="§"/>
              <a:defRPr/>
            </a:lvl3pPr>
            <a:lvl4pPr marL="534988" indent="-228600">
              <a:lnSpc>
                <a:spcPts val="1800"/>
              </a:lnSpc>
              <a:tabLst>
                <a:tab pos="536575" algn="l"/>
              </a:tabLst>
              <a:defRPr/>
            </a:lvl4pPr>
            <a:lvl5pPr marL="804863" indent="-234950">
              <a:lnSpc>
                <a:spcPts val="1800"/>
              </a:lnSpc>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pic>
        <p:nvPicPr>
          <p:cNvPr id="8" name="Picture 4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946123" y="287976"/>
            <a:ext cx="950606" cy="980784"/>
          </a:xfrm>
          <a:prstGeom prst="rect">
            <a:avLst/>
          </a:prstGeom>
        </p:spPr>
      </p:pic>
      <p:sp>
        <p:nvSpPr>
          <p:cNvPr id="5" name="Tijdelijke aanduiding voor inhoud 2"/>
          <p:cNvSpPr>
            <a:spLocks noGrp="1"/>
          </p:cNvSpPr>
          <p:nvPr>
            <p:ph idx="10"/>
          </p:nvPr>
        </p:nvSpPr>
        <p:spPr>
          <a:xfrm>
            <a:off x="201185" y="1628800"/>
            <a:ext cx="2498607" cy="3899544"/>
          </a:xfrm>
        </p:spPr>
        <p:txBody>
          <a:bodyPr tIns="216000">
            <a:noAutofit/>
          </a:bodyPr>
          <a:lstStyle>
            <a:lvl1pPr marL="342900" indent="-342900">
              <a:lnSpc>
                <a:spcPct val="100000"/>
              </a:lnSpc>
              <a:spcBef>
                <a:spcPts val="2400"/>
              </a:spcBef>
              <a:buClr>
                <a:schemeClr val="bg1"/>
              </a:buClr>
              <a:buFont typeface="Wingdings" panose="05000000000000000000" pitchFamily="2" charset="2"/>
              <a:buChar char="§"/>
              <a:defRPr sz="1400" b="0">
                <a:solidFill>
                  <a:schemeClr val="bg1"/>
                </a:solidFill>
              </a:defRPr>
            </a:lvl1pPr>
            <a:lvl2pPr marL="342000" indent="-357188">
              <a:lnSpc>
                <a:spcPct val="100000"/>
              </a:lnSpc>
              <a:spcBef>
                <a:spcPts val="0"/>
              </a:spcBef>
              <a:buClr>
                <a:schemeClr val="bg1"/>
              </a:buClr>
              <a:buFont typeface="Wingdings" panose="05000000000000000000" pitchFamily="2" charset="2"/>
              <a:buChar char="§"/>
              <a:defRPr lang="nl-NL" sz="1400" b="0" kern="1200" dirty="0" smtClean="0">
                <a:solidFill>
                  <a:schemeClr val="bg1"/>
                </a:solidFill>
                <a:latin typeface="+mn-lt"/>
                <a:ea typeface="+mn-ea"/>
                <a:cs typeface="+mn-cs"/>
              </a:defRPr>
            </a:lvl2pPr>
            <a:lvl3pPr marL="341313" indent="-341313">
              <a:lnSpc>
                <a:spcPts val="1800"/>
              </a:lnSpc>
              <a:buFont typeface="Wingdings" panose="05000000000000000000" pitchFamily="2" charset="2"/>
              <a:buChar char="§"/>
              <a:defRPr lang="nl-NL" sz="1400" b="0" kern="1200" dirty="0" smtClean="0">
                <a:solidFill>
                  <a:schemeClr val="accent4"/>
                </a:solidFill>
                <a:latin typeface="+mn-lt"/>
                <a:ea typeface="+mn-ea"/>
                <a:cs typeface="+mn-cs"/>
              </a:defRPr>
            </a:lvl3pPr>
            <a:lvl4pPr marL="341313" indent="-341313">
              <a:lnSpc>
                <a:spcPts val="1800"/>
              </a:lnSpc>
              <a:tabLst>
                <a:tab pos="536575" algn="l"/>
              </a:tabLst>
              <a:defRPr lang="nl-NL" sz="1400" b="0" kern="1200" dirty="0" smtClean="0">
                <a:solidFill>
                  <a:schemeClr val="accent4"/>
                </a:solidFill>
                <a:latin typeface="+mn-lt"/>
                <a:ea typeface="+mn-ea"/>
                <a:cs typeface="+mn-cs"/>
              </a:defRPr>
            </a:lvl4pPr>
            <a:lvl5pPr marL="341313" indent="-341313">
              <a:lnSpc>
                <a:spcPts val="1800"/>
              </a:lnSpc>
              <a:tabLst/>
              <a:defRPr lang="nl-NL" sz="1400" b="0" kern="1200" dirty="0">
                <a:solidFill>
                  <a:schemeClr val="accent4"/>
                </a:solidFill>
                <a:latin typeface="+mn-lt"/>
                <a:ea typeface="+mn-ea"/>
                <a:cs typeface="+mn-cs"/>
              </a:defRPr>
            </a:lvl5pPr>
          </a:lstStyle>
          <a:p>
            <a:pPr lvl="0"/>
            <a:r>
              <a:rPr lang="nl-NL"/>
              <a:t>Klik om de modelstijlen te bewerken</a:t>
            </a:r>
          </a:p>
          <a:p>
            <a:pPr lvl="1"/>
            <a:r>
              <a:rPr lang="nl-NL"/>
              <a:t>Tweede niveau</a:t>
            </a:r>
          </a:p>
        </p:txBody>
      </p:sp>
    </p:spTree>
    <p:extLst>
      <p:ext uri="{BB962C8B-B14F-4D97-AF65-F5344CB8AC3E}">
        <p14:creationId xmlns:p14="http://schemas.microsoft.com/office/powerpoint/2010/main" val="3114906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houd + titel wi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572831" y="3154253"/>
            <a:ext cx="6912768" cy="2952328"/>
          </a:xfrm>
        </p:spPr>
        <p:txBody>
          <a:bodyPr>
            <a:noAutofit/>
          </a:bodyPr>
          <a:lstStyle>
            <a:lvl1pPr marL="0" indent="0">
              <a:lnSpc>
                <a:spcPts val="3100"/>
              </a:lnSpc>
              <a:spcBef>
                <a:spcPts val="0"/>
              </a:spcBef>
              <a:buNone/>
              <a:defRPr sz="1800" b="1">
                <a:solidFill>
                  <a:schemeClr val="accent2"/>
                </a:solidFill>
              </a:defRPr>
            </a:lvl1pPr>
            <a:lvl2pPr marL="3175" indent="0">
              <a:lnSpc>
                <a:spcPts val="1800"/>
              </a:lnSpc>
              <a:spcBef>
                <a:spcPts val="0"/>
              </a:spcBef>
              <a:buNone/>
              <a:defRPr>
                <a:solidFill>
                  <a:schemeClr val="accent2"/>
                </a:solidFill>
              </a:defRPr>
            </a:lvl2pPr>
            <a:lvl3pPr marL="228600" indent="-228600">
              <a:lnSpc>
                <a:spcPts val="1800"/>
              </a:lnSpc>
              <a:buFont typeface="Wingdings" panose="05000000000000000000" pitchFamily="2" charset="2"/>
              <a:buChar char="§"/>
              <a:defRPr>
                <a:solidFill>
                  <a:schemeClr val="accent2"/>
                </a:solidFill>
              </a:defRPr>
            </a:lvl3pPr>
            <a:lvl4pPr marL="534988" indent="-228600">
              <a:lnSpc>
                <a:spcPts val="1800"/>
              </a:lnSpc>
              <a:tabLst>
                <a:tab pos="536575" algn="l"/>
              </a:tabLst>
              <a:defRPr>
                <a:solidFill>
                  <a:schemeClr val="accent2"/>
                </a:solidFill>
              </a:defRPr>
            </a:lvl4pPr>
            <a:lvl5pPr marL="804863" indent="-234950">
              <a:lnSpc>
                <a:spcPts val="1800"/>
              </a:lnSpc>
              <a:defRPr>
                <a:solidFill>
                  <a:schemeClr val="accent2"/>
                </a:solidFill>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pic>
        <p:nvPicPr>
          <p:cNvPr id="8" name="Picture 4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6123" y="287976"/>
            <a:ext cx="950606" cy="980784"/>
          </a:xfrm>
          <a:prstGeom prst="rect">
            <a:avLst/>
          </a:prstGeom>
        </p:spPr>
      </p:pic>
      <p:sp>
        <p:nvSpPr>
          <p:cNvPr id="2" name="Titel 1"/>
          <p:cNvSpPr>
            <a:spLocks noGrp="1"/>
          </p:cNvSpPr>
          <p:nvPr>
            <p:ph type="title"/>
          </p:nvPr>
        </p:nvSpPr>
        <p:spPr>
          <a:xfrm>
            <a:off x="1572831" y="1205518"/>
            <a:ext cx="6095513" cy="1786210"/>
          </a:xfrm>
        </p:spPr>
        <p:txBody>
          <a:bodyPr>
            <a:noAutofit/>
          </a:bodyPr>
          <a:lstStyle>
            <a:lvl1pPr algn="l">
              <a:defRPr sz="6000" b="1"/>
            </a:lvl1pPr>
          </a:lstStyle>
          <a:p>
            <a:r>
              <a:rPr lang="nl-NL"/>
              <a:t>Klik om de stijl te bewerken</a:t>
            </a:r>
            <a:endParaRPr lang="nl-NL" dirty="0"/>
          </a:p>
        </p:txBody>
      </p:sp>
    </p:spTree>
    <p:extLst>
      <p:ext uri="{BB962C8B-B14F-4D97-AF65-F5344CB8AC3E}">
        <p14:creationId xmlns:p14="http://schemas.microsoft.com/office/powerpoint/2010/main" val="1177881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houd + titel blauw">
    <p:bg>
      <p:bgRef idx="1001">
        <a:schemeClr val="bg2"/>
      </p:bgRef>
    </p:bg>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572831" y="3154253"/>
            <a:ext cx="6912768" cy="2952328"/>
          </a:xfrm>
        </p:spPr>
        <p:txBody>
          <a:bodyPr>
            <a:noAutofit/>
          </a:bodyPr>
          <a:lstStyle>
            <a:lvl1pPr marL="0" indent="0">
              <a:lnSpc>
                <a:spcPts val="3100"/>
              </a:lnSpc>
              <a:spcBef>
                <a:spcPts val="0"/>
              </a:spcBef>
              <a:buNone/>
              <a:defRPr sz="1800" b="1">
                <a:solidFill>
                  <a:schemeClr val="tx1"/>
                </a:solidFill>
              </a:defRPr>
            </a:lvl1pPr>
            <a:lvl2pPr marL="3175" indent="0">
              <a:lnSpc>
                <a:spcPts val="1800"/>
              </a:lnSpc>
              <a:spcBef>
                <a:spcPts val="0"/>
              </a:spcBef>
              <a:buNone/>
              <a:defRPr>
                <a:solidFill>
                  <a:schemeClr val="tx1"/>
                </a:solidFill>
              </a:defRPr>
            </a:lvl2pPr>
            <a:lvl3pPr marL="228600" indent="-228600">
              <a:lnSpc>
                <a:spcPts val="1800"/>
              </a:lnSpc>
              <a:buFont typeface="Wingdings" panose="05000000000000000000" pitchFamily="2" charset="2"/>
              <a:buChar char="§"/>
              <a:defRPr>
                <a:solidFill>
                  <a:schemeClr val="tx1"/>
                </a:solidFill>
              </a:defRPr>
            </a:lvl3pPr>
            <a:lvl4pPr marL="534988" indent="-228600">
              <a:lnSpc>
                <a:spcPts val="1800"/>
              </a:lnSpc>
              <a:tabLst>
                <a:tab pos="536575" algn="l"/>
              </a:tabLst>
              <a:defRPr>
                <a:solidFill>
                  <a:schemeClr val="tx1"/>
                </a:solidFill>
              </a:defRPr>
            </a:lvl4pPr>
            <a:lvl5pPr marL="804863" indent="-234950">
              <a:lnSpc>
                <a:spcPts val="1800"/>
              </a:lnSpc>
              <a:defRPr>
                <a:solidFill>
                  <a:schemeClr val="tx1"/>
                </a:solidFill>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tel 1"/>
          <p:cNvSpPr>
            <a:spLocks noGrp="1"/>
          </p:cNvSpPr>
          <p:nvPr>
            <p:ph type="title"/>
          </p:nvPr>
        </p:nvSpPr>
        <p:spPr>
          <a:xfrm>
            <a:off x="1572831" y="1205518"/>
            <a:ext cx="6095513" cy="1786210"/>
          </a:xfrm>
        </p:spPr>
        <p:txBody>
          <a:bodyPr>
            <a:noAutofit/>
          </a:bodyPr>
          <a:lstStyle>
            <a:lvl1pPr algn="l">
              <a:defRPr sz="6000" b="1"/>
            </a:lvl1pPr>
          </a:lstStyle>
          <a:p>
            <a:r>
              <a:rPr lang="nl-NL"/>
              <a:t>Klik om de stijl te bewerken</a:t>
            </a:r>
            <a:endParaRPr lang="nl-NL" dirty="0"/>
          </a:p>
        </p:txBody>
      </p:sp>
      <p:pic>
        <p:nvPicPr>
          <p:cNvPr id="5"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6329" y="287976"/>
            <a:ext cx="950400" cy="980571"/>
          </a:xfrm>
          <a:prstGeom prst="rect">
            <a:avLst/>
          </a:prstGeom>
        </p:spPr>
      </p:pic>
    </p:spTree>
    <p:extLst>
      <p:ext uri="{BB962C8B-B14F-4D97-AF65-F5344CB8AC3E}">
        <p14:creationId xmlns:p14="http://schemas.microsoft.com/office/powerpoint/2010/main" val="1088370865"/>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FDFD5E-95F3-4227-8C5B-DF8E3BCE344A}" type="datetimeFigureOut">
              <a:rPr lang="nl-NL" smtClean="0"/>
              <a:t>13-10-2021</a:t>
            </a:fld>
            <a:endParaRPr lang="nl-NL" dirty="0"/>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014B2F-D470-406E-A5AC-98496B2E1B1D}" type="slidenum">
              <a:rPr lang="nl-NL" smtClean="0"/>
              <a:t>‹nr.›</a:t>
            </a:fld>
            <a:endParaRPr lang="nl-NL" dirty="0"/>
          </a:p>
        </p:txBody>
      </p:sp>
    </p:spTree>
    <p:extLst>
      <p:ext uri="{BB962C8B-B14F-4D97-AF65-F5344CB8AC3E}">
        <p14:creationId xmlns:p14="http://schemas.microsoft.com/office/powerpoint/2010/main" val="2394568878"/>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9" r:id="rId4"/>
    <p:sldLayoutId id="2147483660" r:id="rId5"/>
    <p:sldLayoutId id="2147483661" r:id="rId6"/>
    <p:sldLayoutId id="2147483662" r:id="rId7"/>
    <p:sldLayoutId id="2147483663" r:id="rId8"/>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Wingdings" panose="05000000000000000000" pitchFamily="2" charset="2"/>
        <a:buChar char="§"/>
        <a:defRPr sz="2400" b="1"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accent4"/>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accent4"/>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accent4"/>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accent4"/>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endParaRPr lang="nl-NL" dirty="0"/>
          </a:p>
          <a:p>
            <a:endParaRPr lang="nl-NL" dirty="0"/>
          </a:p>
          <a:p>
            <a:r>
              <a:rPr lang="nl-NL" dirty="0"/>
              <a:t>	Het RAAP-arrest</a:t>
            </a:r>
          </a:p>
          <a:p>
            <a:endParaRPr lang="nl-NL" dirty="0"/>
          </a:p>
          <a:p>
            <a:r>
              <a:rPr lang="nl-NL" dirty="0"/>
              <a:t>	</a:t>
            </a:r>
            <a:r>
              <a:rPr lang="nl-NL" b="0" dirty="0"/>
              <a:t>Vereniging voor Auteursrecht</a:t>
            </a:r>
          </a:p>
          <a:p>
            <a:endParaRPr lang="nl-NL" b="0" dirty="0"/>
          </a:p>
          <a:p>
            <a:r>
              <a:rPr lang="nl-NL" b="0" dirty="0"/>
              <a:t>	15 oktober 2021</a:t>
            </a:r>
          </a:p>
          <a:p>
            <a:r>
              <a:rPr lang="nl-NL" dirty="0"/>
              <a:t>   </a:t>
            </a:r>
            <a:br>
              <a:rPr lang="nl-NL" dirty="0"/>
            </a:br>
            <a:br>
              <a:rPr lang="nl-NL" dirty="0"/>
            </a:br>
            <a:r>
              <a:rPr lang="nl-NL" dirty="0"/>
              <a:t>             </a:t>
            </a:r>
            <a:r>
              <a:rPr lang="nl-NL" b="0" dirty="0"/>
              <a:t>Paul Kreijger</a:t>
            </a:r>
          </a:p>
          <a:p>
            <a:pPr lvl="2"/>
            <a:endParaRPr lang="nl-NL" dirty="0"/>
          </a:p>
          <a:p>
            <a:pPr marL="0" lvl="2" indent="0">
              <a:buNone/>
            </a:pPr>
            <a:endParaRPr lang="nl-NL" dirty="0"/>
          </a:p>
        </p:txBody>
      </p:sp>
    </p:spTree>
    <p:extLst>
      <p:ext uri="{BB962C8B-B14F-4D97-AF65-F5344CB8AC3E}">
        <p14:creationId xmlns:p14="http://schemas.microsoft.com/office/powerpoint/2010/main" val="1381029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marL="285750" indent="-285750">
              <a:lnSpc>
                <a:spcPct val="100000"/>
              </a:lnSpc>
              <a:buFont typeface="Arial" panose="020B0604020202020204" pitchFamily="34" charset="0"/>
              <a:buChar char="•"/>
            </a:pPr>
            <a:r>
              <a:rPr lang="nl-NL" dirty="0"/>
              <a:t>Artikel 8 lid 2 VLN </a:t>
            </a:r>
            <a:r>
              <a:rPr lang="nl-NL" dirty="0" err="1"/>
              <a:t>Rl</a:t>
            </a:r>
            <a:r>
              <a:rPr lang="nl-NL" dirty="0"/>
              <a:t> maakt geen onderscheid tussen EER </a:t>
            </a:r>
            <a:r>
              <a:rPr lang="nl-NL" dirty="0" err="1"/>
              <a:t>UK’s</a:t>
            </a:r>
            <a:r>
              <a:rPr lang="nl-NL" dirty="0"/>
              <a:t> en niet-EER </a:t>
            </a:r>
            <a:r>
              <a:rPr lang="nl-NL" dirty="0" err="1"/>
              <a:t>UK’s</a:t>
            </a:r>
            <a:r>
              <a:rPr lang="nl-NL" dirty="0"/>
              <a:t>.</a:t>
            </a:r>
          </a:p>
          <a:p>
            <a:pPr marL="285750" indent="-285750">
              <a:lnSpc>
                <a:spcPct val="100000"/>
              </a:lnSpc>
              <a:buFont typeface="Arial" panose="020B0604020202020204" pitchFamily="34" charset="0"/>
              <a:buChar char="•"/>
            </a:pPr>
            <a:r>
              <a:rPr lang="nl-NL" dirty="0"/>
              <a:t>Uitleggen </a:t>
            </a:r>
            <a:r>
              <a:rPr lang="nl-NL" dirty="0" err="1"/>
              <a:t>cf</a:t>
            </a:r>
            <a:r>
              <a:rPr lang="nl-NL" dirty="0"/>
              <a:t> WPPT, dat evenmin onderscheid naar herkomst UK maakt</a:t>
            </a:r>
          </a:p>
          <a:p>
            <a:pPr marL="285750" indent="-285750">
              <a:lnSpc>
                <a:spcPct val="100000"/>
              </a:lnSpc>
              <a:buFont typeface="Arial" panose="020B0604020202020204" pitchFamily="34" charset="0"/>
              <a:buChar char="•"/>
            </a:pPr>
            <a:r>
              <a:rPr lang="nl-NL" dirty="0"/>
              <a:t>VLN </a:t>
            </a:r>
            <a:r>
              <a:rPr lang="nl-NL" dirty="0" err="1"/>
              <a:t>Rl</a:t>
            </a:r>
            <a:r>
              <a:rPr lang="nl-NL" dirty="0"/>
              <a:t> veronderstelt bovendien </a:t>
            </a:r>
            <a:r>
              <a:rPr lang="nl-NL" i="1" dirty="0"/>
              <a:t>verdeling </a:t>
            </a:r>
            <a:r>
              <a:rPr lang="nl-NL" dirty="0"/>
              <a:t>van de vergoeding en dat kan geen 100%/0% verdeling zijn voor FP</a:t>
            </a:r>
            <a:endParaRPr lang="en-US" dirty="0"/>
          </a:p>
          <a:p>
            <a:pPr marL="285750" indent="-285750">
              <a:lnSpc>
                <a:spcPct val="100000"/>
              </a:lnSpc>
              <a:buFont typeface="Arial" panose="020B0604020202020204" pitchFamily="34" charset="0"/>
              <a:buChar char="•"/>
            </a:pPr>
            <a:r>
              <a:rPr lang="en-US" dirty="0" err="1"/>
              <a:t>Ierse</a:t>
            </a:r>
            <a:r>
              <a:rPr lang="en-US" dirty="0"/>
              <a:t> </a:t>
            </a:r>
            <a:r>
              <a:rPr lang="en-US" dirty="0" err="1"/>
              <a:t>wetgeving</a:t>
            </a:r>
            <a:r>
              <a:rPr lang="en-US" dirty="0"/>
              <a:t> </a:t>
            </a:r>
            <a:r>
              <a:rPr lang="en-US" dirty="0" err="1"/>
              <a:t>dus</a:t>
            </a:r>
            <a:r>
              <a:rPr lang="en-US" dirty="0"/>
              <a:t> met VLN-RL in </a:t>
            </a:r>
            <a:r>
              <a:rPr lang="en-US" dirty="0" err="1"/>
              <a:t>strijd</a:t>
            </a:r>
            <a:endParaRPr lang="en-US" dirty="0"/>
          </a:p>
          <a:p>
            <a:pPr marL="285750" indent="-285750">
              <a:lnSpc>
                <a:spcPct val="100000"/>
              </a:lnSpc>
              <a:buFont typeface="Arial" panose="020B0604020202020204" pitchFamily="34" charset="0"/>
              <a:buChar char="•"/>
            </a:pPr>
            <a:endParaRPr lang="en-US" dirty="0"/>
          </a:p>
          <a:p>
            <a:pPr>
              <a:lnSpc>
                <a:spcPct val="100000"/>
              </a:lnSpc>
            </a:pPr>
            <a:endParaRPr lang="nl-NL" dirty="0"/>
          </a:p>
          <a:p>
            <a:pPr>
              <a:lnSpc>
                <a:spcPct val="100000"/>
              </a:lnSpc>
            </a:pPr>
            <a:endParaRPr lang="nl-NL" dirty="0"/>
          </a:p>
          <a:p>
            <a:pPr>
              <a:lnSpc>
                <a:spcPct val="100000"/>
              </a:lnSpc>
            </a:pPr>
            <a:endParaRPr lang="nl-NL" sz="1800" b="0" dirty="0"/>
          </a:p>
        </p:txBody>
      </p:sp>
      <p:sp>
        <p:nvSpPr>
          <p:cNvPr id="3" name="Tijdelijke aanduiding voor inhoud 2"/>
          <p:cNvSpPr>
            <a:spLocks noGrp="1"/>
          </p:cNvSpPr>
          <p:nvPr>
            <p:ph idx="10"/>
          </p:nvPr>
        </p:nvSpPr>
        <p:spPr/>
        <p:txBody>
          <a:bodyPr/>
          <a:lstStyle/>
          <a:p>
            <a:r>
              <a:rPr lang="nl-NL" sz="2800" dirty="0"/>
              <a:t>HvJ EU</a:t>
            </a:r>
          </a:p>
        </p:txBody>
      </p:sp>
    </p:spTree>
    <p:extLst>
      <p:ext uri="{BB962C8B-B14F-4D97-AF65-F5344CB8AC3E}">
        <p14:creationId xmlns:p14="http://schemas.microsoft.com/office/powerpoint/2010/main" val="2897384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marL="285750" indent="-285750">
              <a:lnSpc>
                <a:spcPct val="100000"/>
              </a:lnSpc>
              <a:buFont typeface="Arial" panose="020B0604020202020204" pitchFamily="34" charset="0"/>
              <a:buChar char="•"/>
            </a:pPr>
            <a:r>
              <a:rPr lang="en-US" dirty="0" err="1"/>
              <a:t>En</a:t>
            </a:r>
            <a:r>
              <a:rPr lang="en-US" dirty="0"/>
              <a:t> de WPPT-</a:t>
            </a:r>
            <a:r>
              <a:rPr lang="en-US" dirty="0" err="1"/>
              <a:t>reciprociteit</a:t>
            </a:r>
            <a:r>
              <a:rPr lang="en-US" dirty="0"/>
              <a:t> dan?</a:t>
            </a:r>
          </a:p>
          <a:p>
            <a:pPr marL="285750" indent="-285750">
              <a:lnSpc>
                <a:spcPct val="100000"/>
              </a:lnSpc>
              <a:buFont typeface="Arial" panose="020B0604020202020204" pitchFamily="34" charset="0"/>
              <a:buChar char="•"/>
            </a:pPr>
            <a:r>
              <a:rPr lang="en-US" dirty="0" err="1"/>
              <a:t>Leidt</a:t>
            </a:r>
            <a:r>
              <a:rPr lang="en-US" dirty="0"/>
              <a:t> tot </a:t>
            </a:r>
            <a:r>
              <a:rPr lang="en-US" dirty="0" err="1"/>
              <a:t>inperking</a:t>
            </a:r>
            <a:r>
              <a:rPr lang="en-US" dirty="0"/>
              <a:t> </a:t>
            </a:r>
            <a:r>
              <a:rPr lang="en-US" dirty="0" err="1"/>
              <a:t>artikel</a:t>
            </a:r>
            <a:r>
              <a:rPr lang="en-US" dirty="0"/>
              <a:t> 8 VLN </a:t>
            </a:r>
            <a:r>
              <a:rPr lang="en-US" dirty="0" err="1"/>
              <a:t>Rl</a:t>
            </a:r>
            <a:r>
              <a:rPr lang="en-US" dirty="0"/>
              <a:t>, </a:t>
            </a:r>
            <a:r>
              <a:rPr lang="en-US" dirty="0" err="1"/>
              <a:t>en</a:t>
            </a:r>
            <a:r>
              <a:rPr lang="en-US" dirty="0"/>
              <a:t> </a:t>
            </a:r>
            <a:r>
              <a:rPr lang="en-US" dirty="0" err="1"/>
              <a:t>dus</a:t>
            </a:r>
            <a:r>
              <a:rPr lang="en-US" dirty="0"/>
              <a:t> van </a:t>
            </a:r>
            <a:r>
              <a:rPr lang="en-US" dirty="0" err="1"/>
              <a:t>Unierecht</a:t>
            </a:r>
            <a:endParaRPr lang="en-US" dirty="0"/>
          </a:p>
          <a:p>
            <a:pPr marL="285750" indent="-285750">
              <a:lnSpc>
                <a:spcPct val="100000"/>
              </a:lnSpc>
              <a:buFont typeface="Arial" panose="020B0604020202020204" pitchFamily="34" charset="0"/>
              <a:buChar char="•"/>
            </a:pPr>
            <a:r>
              <a:rPr lang="en-US" dirty="0" err="1"/>
              <a:t>Beperking</a:t>
            </a:r>
            <a:r>
              <a:rPr lang="en-US" dirty="0"/>
              <a:t> van </a:t>
            </a:r>
            <a:r>
              <a:rPr lang="en-US" dirty="0" err="1"/>
              <a:t>grondrecht</a:t>
            </a:r>
            <a:r>
              <a:rPr lang="en-US" dirty="0"/>
              <a:t>, </a:t>
            </a:r>
            <a:r>
              <a:rPr lang="en-US" dirty="0" err="1"/>
              <a:t>moet</a:t>
            </a:r>
            <a:r>
              <a:rPr lang="en-US" dirty="0"/>
              <a:t> </a:t>
            </a:r>
            <a:r>
              <a:rPr lang="en-US" dirty="0" err="1"/>
              <a:t>bij</a:t>
            </a:r>
            <a:r>
              <a:rPr lang="en-US" dirty="0"/>
              <a:t> </a:t>
            </a:r>
            <a:r>
              <a:rPr lang="en-US" dirty="0" err="1"/>
              <a:t>duidelijke</a:t>
            </a:r>
            <a:r>
              <a:rPr lang="en-US" dirty="0"/>
              <a:t> wet (</a:t>
            </a:r>
            <a:r>
              <a:rPr lang="en-US" dirty="0" err="1"/>
              <a:t>artikel</a:t>
            </a:r>
            <a:r>
              <a:rPr lang="en-US" dirty="0"/>
              <a:t> 17, 52 </a:t>
            </a:r>
            <a:r>
              <a:rPr lang="en-US" dirty="0" err="1"/>
              <a:t>Hv</a:t>
            </a:r>
            <a:r>
              <a:rPr lang="en-US" dirty="0"/>
              <a:t>)</a:t>
            </a:r>
          </a:p>
          <a:p>
            <a:pPr marL="285750" indent="-285750">
              <a:lnSpc>
                <a:spcPct val="100000"/>
              </a:lnSpc>
              <a:buFont typeface="Arial" panose="020B0604020202020204" pitchFamily="34" charset="0"/>
              <a:buChar char="•"/>
            </a:pPr>
            <a:r>
              <a:rPr lang="en-US" dirty="0"/>
              <a:t>Kan </a:t>
            </a:r>
            <a:r>
              <a:rPr lang="en-US" dirty="0" err="1"/>
              <a:t>alleen</a:t>
            </a:r>
            <a:r>
              <a:rPr lang="en-US" dirty="0"/>
              <a:t> door </a:t>
            </a:r>
            <a:r>
              <a:rPr lang="en-US" dirty="0" err="1"/>
              <a:t>wijziging</a:t>
            </a:r>
            <a:r>
              <a:rPr lang="en-US" dirty="0"/>
              <a:t> </a:t>
            </a:r>
            <a:r>
              <a:rPr lang="en-US" dirty="0" err="1"/>
              <a:t>Unierecht</a:t>
            </a:r>
            <a:r>
              <a:rPr lang="en-US" dirty="0"/>
              <a:t> (VLN </a:t>
            </a:r>
            <a:r>
              <a:rPr lang="en-US" dirty="0" err="1"/>
              <a:t>Rl</a:t>
            </a:r>
            <a:r>
              <a:rPr lang="en-US" dirty="0"/>
              <a:t>), </a:t>
            </a:r>
            <a:r>
              <a:rPr lang="en-US" dirty="0" err="1"/>
              <a:t>niet</a:t>
            </a:r>
            <a:r>
              <a:rPr lang="en-US" dirty="0"/>
              <a:t> op </a:t>
            </a:r>
            <a:r>
              <a:rPr lang="en-US" dirty="0" err="1"/>
              <a:t>niveau</a:t>
            </a:r>
            <a:r>
              <a:rPr lang="en-US" dirty="0"/>
              <a:t> van </a:t>
            </a:r>
            <a:r>
              <a:rPr lang="en-US" dirty="0" err="1"/>
              <a:t>individuele</a:t>
            </a:r>
            <a:r>
              <a:rPr lang="en-US" dirty="0"/>
              <a:t> </a:t>
            </a:r>
            <a:r>
              <a:rPr lang="en-US" dirty="0" err="1"/>
              <a:t>lidstaten</a:t>
            </a:r>
            <a:endParaRPr lang="en-US" dirty="0"/>
          </a:p>
          <a:p>
            <a:pPr marL="285750" indent="-285750">
              <a:lnSpc>
                <a:spcPct val="100000"/>
              </a:lnSpc>
              <a:buFont typeface="Arial" panose="020B0604020202020204" pitchFamily="34" charset="0"/>
              <a:buChar char="•"/>
            </a:pPr>
            <a:r>
              <a:rPr lang="en-US" dirty="0" err="1"/>
              <a:t>Exclusieve</a:t>
            </a:r>
            <a:r>
              <a:rPr lang="en-US" dirty="0"/>
              <a:t> </a:t>
            </a:r>
            <a:r>
              <a:rPr lang="en-US" dirty="0" err="1"/>
              <a:t>bevoegdheid</a:t>
            </a:r>
            <a:r>
              <a:rPr lang="en-US" dirty="0"/>
              <a:t> EU</a:t>
            </a:r>
          </a:p>
          <a:p>
            <a:pPr marL="285750" indent="-285750">
              <a:lnSpc>
                <a:spcPct val="100000"/>
              </a:lnSpc>
              <a:buFont typeface="Arial" panose="020B0604020202020204" pitchFamily="34" charset="0"/>
              <a:buChar char="•"/>
            </a:pPr>
            <a:endParaRPr lang="en-US" dirty="0"/>
          </a:p>
          <a:p>
            <a:pPr>
              <a:lnSpc>
                <a:spcPct val="100000"/>
              </a:lnSpc>
            </a:pPr>
            <a:endParaRPr lang="nl-NL" dirty="0"/>
          </a:p>
          <a:p>
            <a:pPr>
              <a:lnSpc>
                <a:spcPct val="100000"/>
              </a:lnSpc>
            </a:pPr>
            <a:endParaRPr lang="nl-NL" dirty="0"/>
          </a:p>
          <a:p>
            <a:pPr>
              <a:lnSpc>
                <a:spcPct val="100000"/>
              </a:lnSpc>
            </a:pPr>
            <a:endParaRPr lang="nl-NL" sz="1800" b="0" dirty="0"/>
          </a:p>
        </p:txBody>
      </p:sp>
      <p:sp>
        <p:nvSpPr>
          <p:cNvPr id="3" name="Tijdelijke aanduiding voor inhoud 2"/>
          <p:cNvSpPr>
            <a:spLocks noGrp="1"/>
          </p:cNvSpPr>
          <p:nvPr>
            <p:ph idx="10"/>
          </p:nvPr>
        </p:nvSpPr>
        <p:spPr/>
        <p:txBody>
          <a:bodyPr/>
          <a:lstStyle/>
          <a:p>
            <a:r>
              <a:rPr lang="nl-NL" sz="2800" dirty="0"/>
              <a:t>HvJ EU</a:t>
            </a:r>
          </a:p>
        </p:txBody>
      </p:sp>
    </p:spTree>
    <p:extLst>
      <p:ext uri="{BB962C8B-B14F-4D97-AF65-F5344CB8AC3E}">
        <p14:creationId xmlns:p14="http://schemas.microsoft.com/office/powerpoint/2010/main" val="1939293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a:lnSpc>
                <a:spcPct val="100000"/>
              </a:lnSpc>
            </a:pPr>
            <a:r>
              <a:rPr lang="en-US" dirty="0" err="1"/>
              <a:t>Artikel</a:t>
            </a:r>
            <a:r>
              <a:rPr lang="en-US" dirty="0"/>
              <a:t> IIIa per 1 </a:t>
            </a:r>
            <a:r>
              <a:rPr lang="en-US" dirty="0" err="1"/>
              <a:t>januari</a:t>
            </a:r>
            <a:r>
              <a:rPr lang="en-US" dirty="0"/>
              <a:t> 2021:</a:t>
            </a:r>
          </a:p>
          <a:p>
            <a:pPr marL="285750" indent="-285750">
              <a:lnSpc>
                <a:spcPct val="100000"/>
              </a:lnSpc>
              <a:buFont typeface="Arial" panose="020B0604020202020204" pitchFamily="34" charset="0"/>
              <a:buChar char="•"/>
            </a:pPr>
            <a:endParaRPr lang="en-US" dirty="0"/>
          </a:p>
          <a:p>
            <a:pPr>
              <a:lnSpc>
                <a:spcPct val="100000"/>
              </a:lnSpc>
            </a:pPr>
            <a:r>
              <a:rPr lang="nl-NL" sz="1800" b="0" i="1" dirty="0">
                <a:solidFill>
                  <a:srgbClr val="211D1E"/>
                </a:solidFill>
                <a:latin typeface="TisaPro"/>
              </a:rPr>
              <a:t>Voor zover uitvoerende kunstenaars of fonogrammenproducenten als bedoeld in het op 20 december 1996 te Genève gesloten Verdrag van de Wereldorganisatie voor de intellectuele eigendom inzake uitvoeringen en fonogrammen (</a:t>
            </a:r>
            <a:r>
              <a:rPr lang="nl-NL" sz="1800" b="0" i="1" dirty="0" err="1">
                <a:solidFill>
                  <a:srgbClr val="211D1E"/>
                </a:solidFill>
                <a:latin typeface="TisaPro"/>
              </a:rPr>
              <a:t>Trb</a:t>
            </a:r>
            <a:r>
              <a:rPr lang="nl-NL" sz="1800" b="0" i="1" dirty="0">
                <a:solidFill>
                  <a:srgbClr val="211D1E"/>
                </a:solidFill>
                <a:latin typeface="TisaPro"/>
              </a:rPr>
              <a:t>. 1998, 248) </a:t>
            </a:r>
            <a:r>
              <a:rPr lang="nl-NL" sz="1800" i="1" dirty="0">
                <a:solidFill>
                  <a:srgbClr val="211D1E"/>
                </a:solidFill>
                <a:latin typeface="TisaPro"/>
              </a:rPr>
              <a:t>door de vervulling van de op hen toegesneden toepassingscriteria uit dat verdrag</a:t>
            </a:r>
            <a:r>
              <a:rPr lang="nl-NL" sz="1800" b="0" i="1" dirty="0">
                <a:solidFill>
                  <a:srgbClr val="211D1E"/>
                </a:solidFill>
                <a:latin typeface="TisaPro"/>
              </a:rPr>
              <a:t> rechten kunnen ontlenen aan dat verdrag, kunnen zij aanspraak maken op de daarmee corresponderende rechten uit de Wet op de naburige rechten.</a:t>
            </a:r>
          </a:p>
          <a:p>
            <a:pPr>
              <a:lnSpc>
                <a:spcPct val="100000"/>
              </a:lnSpc>
            </a:pPr>
            <a:endParaRPr lang="nl-NL" dirty="0"/>
          </a:p>
          <a:p>
            <a:pPr>
              <a:lnSpc>
                <a:spcPct val="100000"/>
              </a:lnSpc>
            </a:pPr>
            <a:endParaRPr lang="nl-NL" dirty="0"/>
          </a:p>
          <a:p>
            <a:pPr>
              <a:lnSpc>
                <a:spcPct val="100000"/>
              </a:lnSpc>
            </a:pPr>
            <a:endParaRPr lang="nl-NL" sz="1800" b="0" dirty="0"/>
          </a:p>
        </p:txBody>
      </p:sp>
      <p:sp>
        <p:nvSpPr>
          <p:cNvPr id="3" name="Tijdelijke aanduiding voor inhoud 2"/>
          <p:cNvSpPr>
            <a:spLocks noGrp="1"/>
          </p:cNvSpPr>
          <p:nvPr>
            <p:ph idx="10"/>
          </p:nvPr>
        </p:nvSpPr>
        <p:spPr/>
        <p:txBody>
          <a:bodyPr/>
          <a:lstStyle/>
          <a:p>
            <a:r>
              <a:rPr lang="nl-NL" sz="2800" dirty="0"/>
              <a:t>Gevolg</a:t>
            </a:r>
          </a:p>
        </p:txBody>
      </p:sp>
    </p:spTree>
    <p:extLst>
      <p:ext uri="{BB962C8B-B14F-4D97-AF65-F5344CB8AC3E}">
        <p14:creationId xmlns:p14="http://schemas.microsoft.com/office/powerpoint/2010/main" val="539945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marL="285750" indent="-285750">
              <a:lnSpc>
                <a:spcPct val="100000"/>
              </a:lnSpc>
              <a:buFont typeface="Arial" panose="020B0604020202020204" pitchFamily="34" charset="0"/>
              <a:buChar char="•"/>
            </a:pPr>
            <a:r>
              <a:rPr lang="en-US" dirty="0"/>
              <a:t>Sena </a:t>
            </a:r>
            <a:r>
              <a:rPr lang="en-US" dirty="0" err="1"/>
              <a:t>wettelijk</a:t>
            </a:r>
            <a:r>
              <a:rPr lang="en-US" dirty="0"/>
              <a:t> </a:t>
            </a:r>
            <a:r>
              <a:rPr lang="en-US" dirty="0" err="1"/>
              <a:t>verplicht</a:t>
            </a:r>
            <a:r>
              <a:rPr lang="en-US" dirty="0"/>
              <a:t> </a:t>
            </a:r>
            <a:r>
              <a:rPr lang="en-US" dirty="0" err="1"/>
              <a:t>te</a:t>
            </a:r>
            <a:r>
              <a:rPr lang="en-US" dirty="0"/>
              <a:t> </a:t>
            </a:r>
            <a:r>
              <a:rPr lang="en-US" dirty="0" err="1"/>
              <a:t>incasseren</a:t>
            </a:r>
            <a:r>
              <a:rPr lang="en-US" dirty="0"/>
              <a:t>, </a:t>
            </a:r>
            <a:r>
              <a:rPr lang="en-US" dirty="0" err="1"/>
              <a:t>ook</a:t>
            </a:r>
            <a:r>
              <a:rPr lang="en-US" dirty="0"/>
              <a:t> </a:t>
            </a:r>
            <a:r>
              <a:rPr lang="en-US" dirty="0" err="1"/>
              <a:t>voor</a:t>
            </a:r>
            <a:r>
              <a:rPr lang="en-US" dirty="0"/>
              <a:t> </a:t>
            </a:r>
            <a:r>
              <a:rPr lang="en-US" dirty="0" err="1"/>
              <a:t>onderdanen</a:t>
            </a:r>
            <a:r>
              <a:rPr lang="en-US" dirty="0"/>
              <a:t> van “</a:t>
            </a:r>
            <a:r>
              <a:rPr lang="en-US" dirty="0" err="1"/>
              <a:t>voorbehoudlanden</a:t>
            </a:r>
            <a:r>
              <a:rPr lang="en-US" dirty="0"/>
              <a:t>” (VS!)</a:t>
            </a:r>
          </a:p>
          <a:p>
            <a:pPr marL="285750" indent="-285750">
              <a:lnSpc>
                <a:spcPct val="100000"/>
              </a:lnSpc>
              <a:buFont typeface="Arial" panose="020B0604020202020204" pitchFamily="34" charset="0"/>
              <a:buChar char="•"/>
            </a:pPr>
            <a:r>
              <a:rPr lang="en-US" dirty="0"/>
              <a:t>NL </a:t>
            </a:r>
            <a:r>
              <a:rPr lang="en-US" dirty="0" err="1"/>
              <a:t>en</a:t>
            </a:r>
            <a:r>
              <a:rPr lang="en-US" dirty="0"/>
              <a:t> </a:t>
            </a:r>
            <a:r>
              <a:rPr lang="en-US" dirty="0" err="1"/>
              <a:t>andere</a:t>
            </a:r>
            <a:r>
              <a:rPr lang="en-US" dirty="0"/>
              <a:t> </a:t>
            </a:r>
            <a:r>
              <a:rPr lang="en-US" dirty="0" err="1"/>
              <a:t>lidstaten</a:t>
            </a:r>
            <a:r>
              <a:rPr lang="en-US" dirty="0"/>
              <a:t> </a:t>
            </a:r>
            <a:r>
              <a:rPr lang="en-US" dirty="0" err="1"/>
              <a:t>kunnen</a:t>
            </a:r>
            <a:r>
              <a:rPr lang="en-US" dirty="0"/>
              <a:t> </a:t>
            </a:r>
            <a:r>
              <a:rPr lang="en-US" dirty="0" err="1"/>
              <a:t>alleen</a:t>
            </a:r>
            <a:r>
              <a:rPr lang="en-US" dirty="0"/>
              <a:t> </a:t>
            </a:r>
            <a:r>
              <a:rPr lang="en-US" dirty="0" err="1"/>
              <a:t>lobbyen</a:t>
            </a:r>
            <a:r>
              <a:rPr lang="en-US" dirty="0"/>
              <a:t> </a:t>
            </a:r>
            <a:r>
              <a:rPr lang="en-US" dirty="0" err="1"/>
              <a:t>voor</a:t>
            </a:r>
            <a:r>
              <a:rPr lang="en-US" dirty="0"/>
              <a:t> </a:t>
            </a:r>
            <a:r>
              <a:rPr lang="en-US" dirty="0" err="1"/>
              <a:t>herstel</a:t>
            </a:r>
            <a:r>
              <a:rPr lang="en-US" dirty="0"/>
              <a:t> </a:t>
            </a:r>
            <a:r>
              <a:rPr lang="en-US" dirty="0" err="1"/>
              <a:t>reprociteit</a:t>
            </a:r>
            <a:endParaRPr lang="en-US" dirty="0"/>
          </a:p>
          <a:p>
            <a:pPr marL="285750" indent="-285750">
              <a:lnSpc>
                <a:spcPct val="100000"/>
              </a:lnSpc>
              <a:buFont typeface="Arial" panose="020B0604020202020204" pitchFamily="34" charset="0"/>
              <a:buChar char="•"/>
            </a:pPr>
            <a:r>
              <a:rPr lang="en-US" dirty="0"/>
              <a:t>Had het </a:t>
            </a:r>
            <a:r>
              <a:rPr lang="en-US" dirty="0" err="1"/>
              <a:t>HvJEU</a:t>
            </a:r>
            <a:r>
              <a:rPr lang="en-US" dirty="0"/>
              <a:t> het </a:t>
            </a:r>
            <a:r>
              <a:rPr lang="en-US" dirty="0" err="1"/>
              <a:t>Handvest</a:t>
            </a:r>
            <a:r>
              <a:rPr lang="en-US" dirty="0"/>
              <a:t> </a:t>
            </a:r>
            <a:r>
              <a:rPr lang="en-US" dirty="0" err="1"/>
              <a:t>wel</a:t>
            </a:r>
            <a:r>
              <a:rPr lang="en-US" dirty="0"/>
              <a:t> </a:t>
            </a:r>
            <a:r>
              <a:rPr lang="en-US" dirty="0" err="1"/>
              <a:t>nodig</a:t>
            </a:r>
            <a:r>
              <a:rPr lang="en-US" dirty="0"/>
              <a:t> in de </a:t>
            </a:r>
            <a:r>
              <a:rPr lang="en-US" dirty="0" err="1"/>
              <a:t>redenering</a:t>
            </a:r>
            <a:r>
              <a:rPr lang="en-US" dirty="0"/>
              <a:t>? Hint </a:t>
            </a:r>
            <a:r>
              <a:rPr lang="en-US" dirty="0" err="1"/>
              <a:t>voor</a:t>
            </a:r>
            <a:r>
              <a:rPr lang="en-US" dirty="0"/>
              <a:t> de EU-</a:t>
            </a:r>
            <a:r>
              <a:rPr lang="en-US" dirty="0" err="1"/>
              <a:t>wetgever</a:t>
            </a:r>
            <a:r>
              <a:rPr lang="en-US" dirty="0"/>
              <a:t>?</a:t>
            </a:r>
          </a:p>
          <a:p>
            <a:pPr marL="285750" indent="-285750">
              <a:lnSpc>
                <a:spcPct val="100000"/>
              </a:lnSpc>
              <a:buFont typeface="Arial" panose="020B0604020202020204" pitchFamily="34" charset="0"/>
              <a:buChar char="•"/>
            </a:pPr>
            <a:r>
              <a:rPr lang="en-US" dirty="0"/>
              <a:t>Wat </a:t>
            </a:r>
            <a:r>
              <a:rPr lang="en-US" dirty="0" err="1"/>
              <a:t>betekent</a:t>
            </a:r>
            <a:r>
              <a:rPr lang="en-US" dirty="0"/>
              <a:t> het arrest </a:t>
            </a:r>
            <a:r>
              <a:rPr lang="en-US" dirty="0" err="1"/>
              <a:t>voor</a:t>
            </a:r>
            <a:r>
              <a:rPr lang="en-US" dirty="0"/>
              <a:t> </a:t>
            </a:r>
            <a:r>
              <a:rPr lang="en-US" dirty="0" err="1"/>
              <a:t>artikel</a:t>
            </a:r>
            <a:r>
              <a:rPr lang="en-US" dirty="0"/>
              <a:t> 32  WNR (</a:t>
            </a:r>
            <a:r>
              <a:rPr lang="en-US" dirty="0" err="1"/>
              <a:t>en</a:t>
            </a:r>
            <a:r>
              <a:rPr lang="en-US" dirty="0"/>
              <a:t> zo ja, </a:t>
            </a:r>
            <a:r>
              <a:rPr lang="en-US" dirty="0" err="1"/>
              <a:t>voor</a:t>
            </a:r>
            <a:r>
              <a:rPr lang="en-US" dirty="0"/>
              <a:t> </a:t>
            </a:r>
            <a:r>
              <a:rPr lang="en-US" dirty="0" err="1"/>
              <a:t>wie</a:t>
            </a:r>
            <a:r>
              <a:rPr lang="en-US" dirty="0"/>
              <a:t> is </a:t>
            </a:r>
            <a:r>
              <a:rPr lang="en-US" dirty="0" err="1"/>
              <a:t>dat</a:t>
            </a:r>
            <a:r>
              <a:rPr lang="en-US" dirty="0"/>
              <a:t> relevant)?</a:t>
            </a:r>
          </a:p>
          <a:p>
            <a:pPr>
              <a:lnSpc>
                <a:spcPct val="100000"/>
              </a:lnSpc>
            </a:pPr>
            <a:endParaRPr lang="nl-NL" dirty="0"/>
          </a:p>
          <a:p>
            <a:pPr>
              <a:lnSpc>
                <a:spcPct val="100000"/>
              </a:lnSpc>
            </a:pPr>
            <a:endParaRPr lang="nl-NL" dirty="0"/>
          </a:p>
          <a:p>
            <a:pPr>
              <a:lnSpc>
                <a:spcPct val="100000"/>
              </a:lnSpc>
            </a:pPr>
            <a:endParaRPr lang="nl-NL" sz="1800" b="0" dirty="0"/>
          </a:p>
        </p:txBody>
      </p:sp>
      <p:sp>
        <p:nvSpPr>
          <p:cNvPr id="3" name="Tijdelijke aanduiding voor inhoud 2"/>
          <p:cNvSpPr>
            <a:spLocks noGrp="1"/>
          </p:cNvSpPr>
          <p:nvPr>
            <p:ph idx="10"/>
          </p:nvPr>
        </p:nvSpPr>
        <p:spPr/>
        <p:txBody>
          <a:bodyPr/>
          <a:lstStyle/>
          <a:p>
            <a:r>
              <a:rPr lang="nl-NL" sz="2800" dirty="0"/>
              <a:t>Gevolg</a:t>
            </a:r>
          </a:p>
        </p:txBody>
      </p:sp>
    </p:spTree>
    <p:extLst>
      <p:ext uri="{BB962C8B-B14F-4D97-AF65-F5344CB8AC3E}">
        <p14:creationId xmlns:p14="http://schemas.microsoft.com/office/powerpoint/2010/main" val="297084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chor="t"/>
          <a:lstStyle/>
          <a:p>
            <a:pPr marL="285750" indent="-285750">
              <a:buFont typeface="Arial" panose="020B0604020202020204" pitchFamily="34" charset="0"/>
              <a:buChar char="•"/>
            </a:pPr>
            <a:r>
              <a:rPr lang="nl-NL" dirty="0"/>
              <a:t>Achtergrond</a:t>
            </a:r>
          </a:p>
          <a:p>
            <a:pPr marL="285750" indent="-285750">
              <a:buFont typeface="Arial" panose="020B0604020202020204" pitchFamily="34" charset="0"/>
              <a:buChar char="•"/>
            </a:pPr>
            <a:r>
              <a:rPr lang="nl-NL" dirty="0"/>
              <a:t>Het geschil tussen RAAP en PPI</a:t>
            </a:r>
          </a:p>
          <a:p>
            <a:pPr marL="285750" indent="-285750">
              <a:buFont typeface="Arial" panose="020B0604020202020204" pitchFamily="34" charset="0"/>
              <a:buChar char="•"/>
            </a:pPr>
            <a:r>
              <a:rPr lang="nl-NL" dirty="0"/>
              <a:t>De beslissing van het HvJ EU</a:t>
            </a:r>
          </a:p>
          <a:p>
            <a:pPr marL="285750" indent="-285750">
              <a:buFont typeface="Arial" panose="020B0604020202020204" pitchFamily="34" charset="0"/>
              <a:buChar char="•"/>
            </a:pPr>
            <a:r>
              <a:rPr lang="nl-NL" dirty="0"/>
              <a:t>Gevolgen</a:t>
            </a:r>
          </a:p>
          <a:p>
            <a:pPr marL="285750" indent="-285750">
              <a:buFont typeface="Arial" panose="020B0604020202020204" pitchFamily="34" charset="0"/>
              <a:buChar char="•"/>
            </a:pPr>
            <a:endParaRPr lang="nl-NL" dirty="0"/>
          </a:p>
          <a:p>
            <a:pPr marL="514350" lvl="2" indent="-285750">
              <a:buFont typeface="Arial" panose="020B0604020202020204" pitchFamily="34" charset="0"/>
              <a:buChar char="•"/>
            </a:pPr>
            <a:endParaRPr lang="nl-NL" b="1" dirty="0">
              <a:solidFill>
                <a:schemeClr val="tx1"/>
              </a:solidFill>
            </a:endParaRPr>
          </a:p>
          <a:p>
            <a:pPr marL="514350" lvl="2"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r>
              <a:rPr lang="nl-NL" sz="1800" b="0" dirty="0"/>
              <a:t>        </a:t>
            </a:r>
          </a:p>
          <a:p>
            <a:r>
              <a:rPr lang="nl-NL" sz="1800" b="0" dirty="0"/>
              <a:t>        </a:t>
            </a:r>
            <a:endParaRPr lang="nl-NL" sz="1800" b="0" i="1" dirty="0"/>
          </a:p>
        </p:txBody>
      </p:sp>
      <p:sp>
        <p:nvSpPr>
          <p:cNvPr id="3" name="Tijdelijke aanduiding voor inhoud 2"/>
          <p:cNvSpPr>
            <a:spLocks noGrp="1"/>
          </p:cNvSpPr>
          <p:nvPr>
            <p:ph idx="10"/>
          </p:nvPr>
        </p:nvSpPr>
        <p:spPr/>
        <p:txBody>
          <a:bodyPr/>
          <a:lstStyle/>
          <a:p>
            <a:r>
              <a:rPr lang="nl-NL" sz="2800" dirty="0"/>
              <a:t>Overzicht</a:t>
            </a:r>
          </a:p>
          <a:p>
            <a:endParaRPr lang="nl-NL" sz="2800" dirty="0"/>
          </a:p>
        </p:txBody>
      </p:sp>
    </p:spTree>
    <p:extLst>
      <p:ext uri="{BB962C8B-B14F-4D97-AF65-F5344CB8AC3E}">
        <p14:creationId xmlns:p14="http://schemas.microsoft.com/office/powerpoint/2010/main" val="1738129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marL="285750" indent="-285750">
              <a:lnSpc>
                <a:spcPct val="100000"/>
              </a:lnSpc>
              <a:buFont typeface="Arial" panose="020B0604020202020204" pitchFamily="34" charset="0"/>
              <a:buChar char="•"/>
            </a:pPr>
            <a:r>
              <a:rPr lang="nl-NL" dirty="0"/>
              <a:t>Conventie van Rome 1961</a:t>
            </a:r>
          </a:p>
          <a:p>
            <a:pPr marL="285750" indent="-285750">
              <a:lnSpc>
                <a:spcPct val="100000"/>
              </a:lnSpc>
              <a:buFont typeface="Arial" panose="020B0604020202020204" pitchFamily="34" charset="0"/>
              <a:buChar char="•"/>
            </a:pPr>
            <a:r>
              <a:rPr lang="nl-NL" dirty="0"/>
              <a:t>EU is geen partij, EU lidstaten wel (NL 1993)</a:t>
            </a:r>
          </a:p>
          <a:p>
            <a:pPr marL="285750" indent="-285750">
              <a:lnSpc>
                <a:spcPct val="100000"/>
              </a:lnSpc>
              <a:buFont typeface="Arial" panose="020B0604020202020204" pitchFamily="34" charset="0"/>
              <a:buChar char="•"/>
            </a:pPr>
            <a:r>
              <a:rPr lang="nl-NL" dirty="0"/>
              <a:t>Beginsel van nationale behandeling</a:t>
            </a:r>
          </a:p>
          <a:p>
            <a:pPr marL="288925" lvl="1" indent="-285750">
              <a:lnSpc>
                <a:spcPct val="100000"/>
              </a:lnSpc>
              <a:buFont typeface="Arial" panose="020B0604020202020204" pitchFamily="34" charset="0"/>
              <a:buChar char="•"/>
            </a:pPr>
            <a:r>
              <a:rPr lang="nl-NL" sz="2400" b="1" dirty="0">
                <a:solidFill>
                  <a:schemeClr val="tx1"/>
                </a:solidFill>
              </a:rPr>
              <a:t>UK: uitvoering in lidstaat of vastlegging aldaar beschermd</a:t>
            </a:r>
          </a:p>
          <a:p>
            <a:pPr marL="288925" lvl="1" indent="-285750">
              <a:lnSpc>
                <a:spcPct val="100000"/>
              </a:lnSpc>
              <a:buFont typeface="Arial" panose="020B0604020202020204" pitchFamily="34" charset="0"/>
              <a:buChar char="•"/>
            </a:pPr>
            <a:r>
              <a:rPr lang="nl-NL" sz="2400" b="1" dirty="0">
                <a:solidFill>
                  <a:schemeClr val="tx1"/>
                </a:solidFill>
              </a:rPr>
              <a:t>FP: nationaliteit, vastlegging, openbaarmaking</a:t>
            </a:r>
          </a:p>
          <a:p>
            <a:pPr marL="288925" lvl="1" indent="-285750">
              <a:lnSpc>
                <a:spcPct val="100000"/>
              </a:lnSpc>
              <a:buFont typeface="Arial" panose="020B0604020202020204" pitchFamily="34" charset="0"/>
              <a:buChar char="•"/>
            </a:pPr>
            <a:r>
              <a:rPr lang="nl-NL" sz="2400" b="1" dirty="0">
                <a:solidFill>
                  <a:schemeClr val="tx1"/>
                </a:solidFill>
              </a:rPr>
              <a:t>Billijke vergoeding m.b.t. commerciële fonogrammen (en ook niet meer dan dat)</a:t>
            </a:r>
          </a:p>
          <a:p>
            <a:pPr>
              <a:lnSpc>
                <a:spcPct val="100000"/>
              </a:lnSpc>
            </a:pPr>
            <a:endParaRPr lang="nl-NL" dirty="0"/>
          </a:p>
          <a:p>
            <a:pPr>
              <a:lnSpc>
                <a:spcPct val="100000"/>
              </a:lnSpc>
            </a:pPr>
            <a:endParaRPr lang="nl-NL" dirty="0"/>
          </a:p>
          <a:p>
            <a:pPr>
              <a:lnSpc>
                <a:spcPct val="100000"/>
              </a:lnSpc>
            </a:pPr>
            <a:endParaRPr lang="nl-NL" sz="1800" b="0" dirty="0"/>
          </a:p>
        </p:txBody>
      </p:sp>
      <p:sp>
        <p:nvSpPr>
          <p:cNvPr id="3" name="Tijdelijke aanduiding voor inhoud 2"/>
          <p:cNvSpPr>
            <a:spLocks noGrp="1"/>
          </p:cNvSpPr>
          <p:nvPr>
            <p:ph idx="10"/>
          </p:nvPr>
        </p:nvSpPr>
        <p:spPr/>
        <p:txBody>
          <a:bodyPr/>
          <a:lstStyle/>
          <a:p>
            <a:r>
              <a:rPr lang="nl-NL" sz="2800" dirty="0"/>
              <a:t>Achtergrond</a:t>
            </a:r>
          </a:p>
        </p:txBody>
      </p:sp>
    </p:spTree>
    <p:extLst>
      <p:ext uri="{BB962C8B-B14F-4D97-AF65-F5344CB8AC3E}">
        <p14:creationId xmlns:p14="http://schemas.microsoft.com/office/powerpoint/2010/main" val="3477933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a:lnSpc>
                <a:spcPct val="100000"/>
              </a:lnSpc>
            </a:pPr>
            <a:r>
              <a:rPr lang="nl-NL" dirty="0"/>
              <a:t>8 lid 2 VLN richtlijn (1992, 2006)</a:t>
            </a:r>
          </a:p>
          <a:p>
            <a:pPr marL="285750" indent="-285750">
              <a:lnSpc>
                <a:spcPct val="100000"/>
              </a:lnSpc>
              <a:buFont typeface="Arial" panose="020B0604020202020204" pitchFamily="34" charset="0"/>
              <a:buChar char="•"/>
            </a:pPr>
            <a:endParaRPr lang="nl-NL" dirty="0"/>
          </a:p>
          <a:p>
            <a:pPr>
              <a:lnSpc>
                <a:spcPct val="100000"/>
              </a:lnSpc>
            </a:pPr>
            <a:r>
              <a:rPr lang="nl-NL" sz="1800" b="0" i="1" u="none" strike="noStrike" baseline="0" dirty="0">
                <a:solidFill>
                  <a:srgbClr val="211D1E"/>
                </a:solidFill>
                <a:latin typeface="TisaPro"/>
              </a:rPr>
              <a:t>De lidstaten stellen een recht in om ervoor te zorgen dat </a:t>
            </a:r>
            <a:r>
              <a:rPr lang="nl-NL" sz="1800" i="1" u="none" strike="noStrike" baseline="0" dirty="0">
                <a:solidFill>
                  <a:srgbClr val="211D1E"/>
                </a:solidFill>
                <a:latin typeface="TisaPro"/>
              </a:rPr>
              <a:t>één enkele billijke vergoeding</a:t>
            </a:r>
            <a:r>
              <a:rPr lang="nl-NL" sz="1800" b="0" i="1" u="none" strike="noStrike" baseline="0" dirty="0">
                <a:solidFill>
                  <a:srgbClr val="211D1E"/>
                </a:solidFill>
                <a:latin typeface="TisaPro"/>
              </a:rPr>
              <a:t> wordt uitgekeerd door de gebruiker, wanneer een </a:t>
            </a:r>
            <a:r>
              <a:rPr lang="nl-NL" sz="1800" i="1" u="none" strike="noStrike" baseline="0" dirty="0">
                <a:solidFill>
                  <a:srgbClr val="211D1E"/>
                </a:solidFill>
                <a:latin typeface="TisaPro"/>
              </a:rPr>
              <a:t>voor handelsdoeleinden uitgegeven fonogram of een reproductie daarvan</a:t>
            </a:r>
            <a:r>
              <a:rPr lang="nl-NL" sz="1800" b="0" i="1" u="none" strike="noStrike" baseline="0" dirty="0">
                <a:solidFill>
                  <a:srgbClr val="211D1E"/>
                </a:solidFill>
                <a:latin typeface="TisaPro"/>
              </a:rPr>
              <a:t> </a:t>
            </a:r>
            <a:r>
              <a:rPr lang="nl-NL" sz="1800" i="1" u="none" strike="noStrike" baseline="0" dirty="0">
                <a:solidFill>
                  <a:srgbClr val="211D1E"/>
                </a:solidFill>
                <a:latin typeface="TisaPro"/>
              </a:rPr>
              <a:t>wordt gebruikt</a:t>
            </a:r>
            <a:r>
              <a:rPr lang="nl-NL" sz="1800" b="0" i="1" u="none" strike="noStrike" baseline="0" dirty="0">
                <a:solidFill>
                  <a:srgbClr val="211D1E"/>
                </a:solidFill>
                <a:latin typeface="TisaPro"/>
              </a:rPr>
              <a:t> voor uitzending via de ether of voor enigerlei mededeling aan het publiek, en dat deze </a:t>
            </a:r>
            <a:r>
              <a:rPr lang="nl-NL" sz="1800" i="1" u="none" strike="noStrike" baseline="0" dirty="0">
                <a:solidFill>
                  <a:srgbClr val="211D1E"/>
                </a:solidFill>
                <a:latin typeface="TisaPro"/>
              </a:rPr>
              <a:t>vergoeding wordt verdeeld</a:t>
            </a:r>
            <a:r>
              <a:rPr lang="nl-NL" sz="1800" b="0" i="1" u="none" strike="noStrike" baseline="0" dirty="0">
                <a:solidFill>
                  <a:srgbClr val="211D1E"/>
                </a:solidFill>
                <a:latin typeface="TisaPro"/>
              </a:rPr>
              <a:t> tussen de betrokken uitvoerende kunstenaars en producenten van fonogrammen. </a:t>
            </a:r>
            <a:r>
              <a:rPr lang="nl-NL" sz="1800" i="1" u="none" strike="noStrike" baseline="0" dirty="0">
                <a:solidFill>
                  <a:srgbClr val="211D1E"/>
                </a:solidFill>
                <a:latin typeface="TisaPro"/>
              </a:rPr>
              <a:t>Bij gebreke van overeenstemming</a:t>
            </a:r>
            <a:r>
              <a:rPr lang="nl-NL" sz="1800" b="0" i="1" u="none" strike="noStrike" baseline="0" dirty="0">
                <a:solidFill>
                  <a:srgbClr val="211D1E"/>
                </a:solidFill>
                <a:latin typeface="TisaPro"/>
              </a:rPr>
              <a:t> tussen uitvoerende kunstenaars en producenten van fonogrammen </a:t>
            </a:r>
            <a:r>
              <a:rPr lang="nl-NL" sz="1800" i="1" u="none" strike="noStrike" baseline="0" dirty="0">
                <a:solidFill>
                  <a:srgbClr val="211D1E"/>
                </a:solidFill>
                <a:latin typeface="TisaPro"/>
              </a:rPr>
              <a:t>kunnen de lidstaten bepalen volgens welke voorwaarden deze vergoeding tussen beide partijen wordt verdeeld</a:t>
            </a:r>
            <a:r>
              <a:rPr lang="nl-NL" sz="1800" b="0" i="1" u="none" strike="noStrike" baseline="0" dirty="0">
                <a:solidFill>
                  <a:srgbClr val="211D1E"/>
                </a:solidFill>
                <a:latin typeface="TisaPro"/>
              </a:rPr>
              <a:t>. </a:t>
            </a:r>
            <a:endParaRPr lang="nl-NL" i="1" dirty="0"/>
          </a:p>
          <a:p>
            <a:pPr>
              <a:lnSpc>
                <a:spcPct val="100000"/>
              </a:lnSpc>
            </a:pPr>
            <a:endParaRPr lang="nl-NL" dirty="0"/>
          </a:p>
          <a:p>
            <a:pPr>
              <a:lnSpc>
                <a:spcPct val="100000"/>
              </a:lnSpc>
            </a:pPr>
            <a:endParaRPr lang="nl-NL" dirty="0"/>
          </a:p>
          <a:p>
            <a:pPr>
              <a:lnSpc>
                <a:spcPct val="100000"/>
              </a:lnSpc>
            </a:pPr>
            <a:endParaRPr lang="nl-NL" sz="1800" b="0" dirty="0"/>
          </a:p>
        </p:txBody>
      </p:sp>
      <p:sp>
        <p:nvSpPr>
          <p:cNvPr id="3" name="Tijdelijke aanduiding voor inhoud 2"/>
          <p:cNvSpPr>
            <a:spLocks noGrp="1"/>
          </p:cNvSpPr>
          <p:nvPr>
            <p:ph idx="10"/>
          </p:nvPr>
        </p:nvSpPr>
        <p:spPr/>
        <p:txBody>
          <a:bodyPr/>
          <a:lstStyle/>
          <a:p>
            <a:r>
              <a:rPr lang="nl-NL" sz="2800" dirty="0"/>
              <a:t>Achtergrond</a:t>
            </a:r>
          </a:p>
        </p:txBody>
      </p:sp>
    </p:spTree>
    <p:extLst>
      <p:ext uri="{BB962C8B-B14F-4D97-AF65-F5344CB8AC3E}">
        <p14:creationId xmlns:p14="http://schemas.microsoft.com/office/powerpoint/2010/main" val="2035768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a:lnSpc>
                <a:spcPct val="100000"/>
              </a:lnSpc>
            </a:pPr>
            <a:r>
              <a:rPr lang="nl-NL" dirty="0"/>
              <a:t>Artikel 7 WNR (1993, huidige tekst lid 1)</a:t>
            </a:r>
          </a:p>
          <a:p>
            <a:pPr marL="285750" indent="-285750">
              <a:lnSpc>
                <a:spcPct val="100000"/>
              </a:lnSpc>
              <a:buFont typeface="Arial" panose="020B0604020202020204" pitchFamily="34" charset="0"/>
              <a:buChar char="•"/>
            </a:pPr>
            <a:endParaRPr lang="nl-NL" dirty="0"/>
          </a:p>
          <a:p>
            <a:pPr>
              <a:lnSpc>
                <a:spcPct val="100000"/>
              </a:lnSpc>
            </a:pPr>
            <a:r>
              <a:rPr lang="nl-NL" sz="1800" b="0" i="1" u="none" strike="noStrike" baseline="0" dirty="0">
                <a:solidFill>
                  <a:srgbClr val="211D1E"/>
                </a:solidFill>
                <a:latin typeface="TisaPro"/>
              </a:rPr>
              <a:t>Een voor commerciële doeleinden uitgebracht fonogram of een </a:t>
            </a:r>
            <a:r>
              <a:rPr lang="nl-NL" sz="1800" b="0" i="1" u="none" strike="noStrike" baseline="0" dirty="0" err="1">
                <a:solidFill>
                  <a:srgbClr val="211D1E"/>
                </a:solidFill>
                <a:latin typeface="TisaPro"/>
              </a:rPr>
              <a:t>reproduktie</a:t>
            </a:r>
            <a:r>
              <a:rPr lang="nl-NL" sz="1800" b="0" i="1" u="none" strike="noStrike" baseline="0" dirty="0">
                <a:solidFill>
                  <a:srgbClr val="211D1E"/>
                </a:solidFill>
                <a:latin typeface="TisaPro"/>
              </a:rPr>
              <a:t> daarvan kan </a:t>
            </a:r>
            <a:r>
              <a:rPr lang="nl-NL" sz="1800" i="1" u="none" strike="noStrike" baseline="0" dirty="0">
                <a:solidFill>
                  <a:srgbClr val="211D1E"/>
                </a:solidFill>
                <a:latin typeface="TisaPro"/>
              </a:rPr>
              <a:t>zonder toestemming </a:t>
            </a:r>
            <a:r>
              <a:rPr lang="nl-NL" sz="1800" b="0" i="1" u="none" strike="noStrike" baseline="0" dirty="0">
                <a:solidFill>
                  <a:srgbClr val="211D1E"/>
                </a:solidFill>
                <a:latin typeface="TisaPro"/>
              </a:rPr>
              <a:t>van de producent van het fonogram en de uitvoerende kunstenaar of hun rechtverkrijgenden worden uitgezonden, openbaar maken door middel van doorgeven via de kabel of langs andere weg, dan wel op een andere wijze openbaar gemaakt, </a:t>
            </a:r>
            <a:r>
              <a:rPr lang="nl-NL" sz="1800" i="1" u="none" strike="noStrike" baseline="0" dirty="0">
                <a:solidFill>
                  <a:srgbClr val="211D1E"/>
                </a:solidFill>
                <a:latin typeface="TisaPro"/>
              </a:rPr>
              <a:t>mits</a:t>
            </a:r>
            <a:r>
              <a:rPr lang="nl-NL" sz="1800" b="0" i="1" u="none" strike="noStrike" baseline="0" dirty="0">
                <a:solidFill>
                  <a:srgbClr val="211D1E"/>
                </a:solidFill>
                <a:latin typeface="TisaPro"/>
              </a:rPr>
              <a:t> daarvoor een </a:t>
            </a:r>
            <a:r>
              <a:rPr lang="nl-NL" sz="1800" i="1" u="none" strike="noStrike" baseline="0" dirty="0">
                <a:solidFill>
                  <a:srgbClr val="211D1E"/>
                </a:solidFill>
                <a:latin typeface="TisaPro"/>
              </a:rPr>
              <a:t>billijke vergoeding </a:t>
            </a:r>
            <a:r>
              <a:rPr lang="nl-NL" sz="1800" b="0" i="1" u="none" strike="noStrike" baseline="0" dirty="0">
                <a:solidFill>
                  <a:srgbClr val="211D1E"/>
                </a:solidFill>
                <a:latin typeface="TisaPro"/>
              </a:rPr>
              <a:t>wordt betaald. Het in het eerste volzin bepaalde is niet van toepassing op het beschikbaar stellen voor het publiek van een dergelijk fonogram.</a:t>
            </a:r>
            <a:endParaRPr lang="nl-NL" dirty="0"/>
          </a:p>
          <a:p>
            <a:pPr>
              <a:lnSpc>
                <a:spcPct val="100000"/>
              </a:lnSpc>
            </a:pPr>
            <a:endParaRPr lang="nl-NL" dirty="0"/>
          </a:p>
          <a:p>
            <a:pPr>
              <a:lnSpc>
                <a:spcPct val="100000"/>
              </a:lnSpc>
            </a:pPr>
            <a:r>
              <a:rPr lang="nl-NL" dirty="0"/>
              <a:t>NB: anders dan </a:t>
            </a:r>
            <a:r>
              <a:rPr lang="nl-NL" dirty="0" err="1"/>
              <a:t>CvR</a:t>
            </a:r>
            <a:r>
              <a:rPr lang="nl-NL" dirty="0"/>
              <a:t> en VLN-</a:t>
            </a:r>
            <a:r>
              <a:rPr lang="nl-NL" dirty="0" err="1"/>
              <a:t>Rl</a:t>
            </a:r>
            <a:r>
              <a:rPr lang="nl-NL" dirty="0"/>
              <a:t> kent de WNR dus ook verbodsrecht</a:t>
            </a:r>
          </a:p>
          <a:p>
            <a:pPr>
              <a:lnSpc>
                <a:spcPct val="100000"/>
              </a:lnSpc>
            </a:pPr>
            <a:endParaRPr lang="nl-NL" sz="1800" b="0" dirty="0"/>
          </a:p>
        </p:txBody>
      </p:sp>
      <p:sp>
        <p:nvSpPr>
          <p:cNvPr id="3" name="Tijdelijke aanduiding voor inhoud 2"/>
          <p:cNvSpPr>
            <a:spLocks noGrp="1"/>
          </p:cNvSpPr>
          <p:nvPr>
            <p:ph idx="10"/>
          </p:nvPr>
        </p:nvSpPr>
        <p:spPr/>
        <p:txBody>
          <a:bodyPr/>
          <a:lstStyle/>
          <a:p>
            <a:r>
              <a:rPr lang="nl-NL" sz="2800" dirty="0"/>
              <a:t>Achtergrond</a:t>
            </a:r>
          </a:p>
        </p:txBody>
      </p:sp>
    </p:spTree>
    <p:extLst>
      <p:ext uri="{BB962C8B-B14F-4D97-AF65-F5344CB8AC3E}">
        <p14:creationId xmlns:p14="http://schemas.microsoft.com/office/powerpoint/2010/main" val="3143534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marL="285750" indent="-285750">
              <a:lnSpc>
                <a:spcPct val="100000"/>
              </a:lnSpc>
              <a:buFont typeface="Arial" panose="020B0604020202020204" pitchFamily="34" charset="0"/>
              <a:buChar char="•"/>
            </a:pPr>
            <a:r>
              <a:rPr lang="nl-NL" dirty="0"/>
              <a:t>WIPO Verdrag inzake uitvoeringen en fonogrammen (“WPPT”), 1996</a:t>
            </a:r>
          </a:p>
          <a:p>
            <a:pPr marL="285750" indent="-285750">
              <a:lnSpc>
                <a:spcPct val="100000"/>
              </a:lnSpc>
              <a:buFont typeface="Arial" panose="020B0604020202020204" pitchFamily="34" charset="0"/>
              <a:buChar char="•"/>
            </a:pPr>
            <a:r>
              <a:rPr lang="nl-NL" dirty="0"/>
              <a:t>Zowel EU als lidstaten (2010)</a:t>
            </a:r>
          </a:p>
          <a:p>
            <a:pPr marL="285750" indent="-285750">
              <a:lnSpc>
                <a:spcPct val="100000"/>
              </a:lnSpc>
              <a:buFont typeface="Arial" panose="020B0604020202020204" pitchFamily="34" charset="0"/>
              <a:buChar char="•"/>
            </a:pPr>
            <a:r>
              <a:rPr lang="nl-NL" dirty="0"/>
              <a:t>Bescherming UK en FP </a:t>
            </a:r>
            <a:r>
              <a:rPr lang="nl-NL" dirty="0" err="1"/>
              <a:t>cf</a:t>
            </a:r>
            <a:r>
              <a:rPr lang="nl-NL" dirty="0"/>
              <a:t> </a:t>
            </a:r>
            <a:r>
              <a:rPr lang="nl-NL" dirty="0" err="1"/>
              <a:t>CvR</a:t>
            </a:r>
            <a:r>
              <a:rPr lang="nl-NL" dirty="0"/>
              <a:t> criteria</a:t>
            </a:r>
          </a:p>
          <a:p>
            <a:pPr marL="285750" indent="-285750">
              <a:lnSpc>
                <a:spcPct val="100000"/>
              </a:lnSpc>
              <a:buFont typeface="Arial" panose="020B0604020202020204" pitchFamily="34" charset="0"/>
              <a:buChar char="•"/>
            </a:pPr>
            <a:r>
              <a:rPr lang="nl-NL" dirty="0"/>
              <a:t>UK en FP recht op billijke vergoeding</a:t>
            </a:r>
          </a:p>
          <a:p>
            <a:pPr marL="285750" indent="-285750">
              <a:lnSpc>
                <a:spcPct val="100000"/>
              </a:lnSpc>
              <a:buFont typeface="Arial" panose="020B0604020202020204" pitchFamily="34" charset="0"/>
              <a:buChar char="•"/>
            </a:pPr>
            <a:r>
              <a:rPr lang="nl-NL" dirty="0"/>
              <a:t>Nationale behandeling…</a:t>
            </a:r>
          </a:p>
          <a:p>
            <a:pPr marL="285750" indent="-285750">
              <a:lnSpc>
                <a:spcPct val="100000"/>
              </a:lnSpc>
              <a:buFont typeface="Arial" panose="020B0604020202020204" pitchFamily="34" charset="0"/>
              <a:buChar char="•"/>
            </a:pPr>
            <a:r>
              <a:rPr lang="nl-NL" dirty="0"/>
              <a:t>…tenzij voorbehoud (o.a. VS)</a:t>
            </a:r>
          </a:p>
          <a:p>
            <a:pPr marL="285750" indent="-285750">
              <a:lnSpc>
                <a:spcPct val="100000"/>
              </a:lnSpc>
              <a:buFont typeface="Arial" panose="020B0604020202020204" pitchFamily="34" charset="0"/>
              <a:buChar char="•"/>
            </a:pPr>
            <a:r>
              <a:rPr lang="nl-NL" dirty="0"/>
              <a:t>Reciprociteit (artikel 4)</a:t>
            </a:r>
          </a:p>
          <a:p>
            <a:pPr marL="285750" indent="-285750">
              <a:lnSpc>
                <a:spcPct val="100000"/>
              </a:lnSpc>
              <a:buFont typeface="Arial" panose="020B0604020202020204" pitchFamily="34" charset="0"/>
              <a:buChar char="•"/>
            </a:pPr>
            <a:r>
              <a:rPr lang="nl-NL" dirty="0"/>
              <a:t>Weinig aanpassingen in WNR, mede vanwege aanpassingen aan Auteursrechtrichtlijn</a:t>
            </a:r>
          </a:p>
          <a:p>
            <a:pPr marL="514350" lvl="2" indent="-285750">
              <a:lnSpc>
                <a:spcPct val="100000"/>
              </a:lnSpc>
              <a:buFont typeface="Arial" panose="020B0604020202020204" pitchFamily="34" charset="0"/>
              <a:buChar char="•"/>
            </a:pPr>
            <a:endParaRPr lang="nl-NL" dirty="0"/>
          </a:p>
          <a:p>
            <a:pPr>
              <a:lnSpc>
                <a:spcPct val="100000"/>
              </a:lnSpc>
            </a:pPr>
            <a:endParaRPr lang="nl-NL" dirty="0"/>
          </a:p>
          <a:p>
            <a:pPr>
              <a:lnSpc>
                <a:spcPct val="100000"/>
              </a:lnSpc>
            </a:pPr>
            <a:endParaRPr lang="nl-NL" dirty="0"/>
          </a:p>
          <a:p>
            <a:pPr>
              <a:lnSpc>
                <a:spcPct val="100000"/>
              </a:lnSpc>
            </a:pPr>
            <a:endParaRPr lang="nl-NL" sz="1800" b="0" dirty="0"/>
          </a:p>
        </p:txBody>
      </p:sp>
      <p:sp>
        <p:nvSpPr>
          <p:cNvPr id="3" name="Tijdelijke aanduiding voor inhoud 2"/>
          <p:cNvSpPr>
            <a:spLocks noGrp="1"/>
          </p:cNvSpPr>
          <p:nvPr>
            <p:ph idx="10"/>
          </p:nvPr>
        </p:nvSpPr>
        <p:spPr/>
        <p:txBody>
          <a:bodyPr/>
          <a:lstStyle/>
          <a:p>
            <a:r>
              <a:rPr lang="nl-NL" sz="2800" dirty="0"/>
              <a:t>Achtergrond</a:t>
            </a:r>
          </a:p>
        </p:txBody>
      </p:sp>
    </p:spTree>
    <p:extLst>
      <p:ext uri="{BB962C8B-B14F-4D97-AF65-F5344CB8AC3E}">
        <p14:creationId xmlns:p14="http://schemas.microsoft.com/office/powerpoint/2010/main" val="1198092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marL="285750" indent="-285750">
              <a:lnSpc>
                <a:spcPct val="100000"/>
              </a:lnSpc>
              <a:buFont typeface="Arial" panose="020B0604020202020204" pitchFamily="34" charset="0"/>
              <a:buChar char="•"/>
            </a:pPr>
            <a:r>
              <a:rPr lang="nl-NL" dirty="0"/>
              <a:t>Artikel 32 lid 1 WNR: EU + Rome</a:t>
            </a:r>
          </a:p>
          <a:p>
            <a:pPr marL="285750" indent="-285750">
              <a:lnSpc>
                <a:spcPct val="100000"/>
              </a:lnSpc>
              <a:buFont typeface="Arial" panose="020B0604020202020204" pitchFamily="34" charset="0"/>
              <a:buChar char="•"/>
            </a:pPr>
            <a:r>
              <a:rPr lang="nl-NL" dirty="0"/>
              <a:t>Artikel 32 lid 5 WNR: </a:t>
            </a:r>
            <a:r>
              <a:rPr lang="nl-NL" strike="sngStrike" dirty="0"/>
              <a:t>Rome</a:t>
            </a:r>
            <a:r>
              <a:rPr lang="nl-NL" dirty="0"/>
              <a:t> = </a:t>
            </a:r>
            <a:r>
              <a:rPr lang="nl-NL" strike="sngStrike" dirty="0"/>
              <a:t>bescherming</a:t>
            </a:r>
            <a:endParaRPr lang="nl-NL" dirty="0"/>
          </a:p>
          <a:p>
            <a:pPr marL="285750" indent="-285750">
              <a:lnSpc>
                <a:spcPct val="100000"/>
              </a:lnSpc>
              <a:buFont typeface="Arial" panose="020B0604020202020204" pitchFamily="34" charset="0"/>
              <a:buChar char="•"/>
            </a:pPr>
            <a:r>
              <a:rPr lang="nl-NL" dirty="0"/>
              <a:t>WPPT: artikel </a:t>
            </a:r>
            <a:r>
              <a:rPr lang="nl-NL" dirty="0" err="1"/>
              <a:t>IIIa</a:t>
            </a:r>
            <a:r>
              <a:rPr lang="nl-NL" dirty="0"/>
              <a:t> implementatiewet </a:t>
            </a:r>
            <a:r>
              <a:rPr lang="nl-NL" dirty="0" err="1"/>
              <a:t>Arl</a:t>
            </a:r>
            <a:r>
              <a:rPr lang="nl-NL" dirty="0"/>
              <a:t> (6 juli 2004)</a:t>
            </a:r>
          </a:p>
          <a:p>
            <a:pPr>
              <a:lnSpc>
                <a:spcPct val="100000"/>
              </a:lnSpc>
            </a:pPr>
            <a:endParaRPr lang="nl-NL" dirty="0"/>
          </a:p>
          <a:p>
            <a:pPr>
              <a:lnSpc>
                <a:spcPct val="100000"/>
              </a:lnSpc>
            </a:pPr>
            <a:endParaRPr lang="nl-NL" dirty="0"/>
          </a:p>
          <a:p>
            <a:pPr>
              <a:lnSpc>
                <a:spcPct val="100000"/>
              </a:lnSpc>
            </a:pPr>
            <a:endParaRPr lang="nl-NL" sz="1800" b="0" dirty="0"/>
          </a:p>
        </p:txBody>
      </p:sp>
      <p:sp>
        <p:nvSpPr>
          <p:cNvPr id="3" name="Tijdelijke aanduiding voor inhoud 2"/>
          <p:cNvSpPr>
            <a:spLocks noGrp="1"/>
          </p:cNvSpPr>
          <p:nvPr>
            <p:ph idx="10"/>
          </p:nvPr>
        </p:nvSpPr>
        <p:spPr/>
        <p:txBody>
          <a:bodyPr/>
          <a:lstStyle/>
          <a:p>
            <a:r>
              <a:rPr lang="nl-NL" sz="2800" dirty="0"/>
              <a:t>Achtergrond</a:t>
            </a:r>
          </a:p>
        </p:txBody>
      </p:sp>
    </p:spTree>
    <p:extLst>
      <p:ext uri="{BB962C8B-B14F-4D97-AF65-F5344CB8AC3E}">
        <p14:creationId xmlns:p14="http://schemas.microsoft.com/office/powerpoint/2010/main" val="3891376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a:lnSpc>
                <a:spcPct val="100000"/>
              </a:lnSpc>
            </a:pPr>
            <a:r>
              <a:rPr lang="nl-NL" sz="1800" i="1" dirty="0">
                <a:solidFill>
                  <a:srgbClr val="211D1E"/>
                </a:solidFill>
                <a:latin typeface="TisaPro"/>
              </a:rPr>
              <a:t>Voor zover</a:t>
            </a:r>
            <a:r>
              <a:rPr lang="nl-NL" sz="1800" b="0" i="1" dirty="0">
                <a:solidFill>
                  <a:srgbClr val="211D1E"/>
                </a:solidFill>
                <a:latin typeface="TisaPro"/>
              </a:rPr>
              <a:t> uitvoerende kunstenaars of fonogrammenproducenten als bedoeld in het op 20 december 1996 te Genève gesloten Verdrag van de Wereldorganisatie voor de intellectuele eigendom inzake uitvoeringen en fonogrammen (</a:t>
            </a:r>
            <a:r>
              <a:rPr lang="nl-NL" sz="1800" b="0" i="1" dirty="0" err="1">
                <a:solidFill>
                  <a:srgbClr val="211D1E"/>
                </a:solidFill>
                <a:latin typeface="TisaPro"/>
              </a:rPr>
              <a:t>Trb</a:t>
            </a:r>
            <a:r>
              <a:rPr lang="nl-NL" sz="1800" b="0" i="1" dirty="0">
                <a:solidFill>
                  <a:srgbClr val="211D1E"/>
                </a:solidFill>
                <a:latin typeface="TisaPro"/>
              </a:rPr>
              <a:t>. 1998, 248) </a:t>
            </a:r>
            <a:r>
              <a:rPr lang="nl-NL" sz="1800" i="1" dirty="0">
                <a:solidFill>
                  <a:srgbClr val="211D1E"/>
                </a:solidFill>
                <a:latin typeface="TisaPro"/>
              </a:rPr>
              <a:t>rechten kunnen ontlenen aan dat verdrag</a:t>
            </a:r>
            <a:r>
              <a:rPr lang="nl-NL" sz="1800" b="0" i="1" dirty="0">
                <a:solidFill>
                  <a:srgbClr val="211D1E"/>
                </a:solidFill>
                <a:latin typeface="TisaPro"/>
              </a:rPr>
              <a:t>, kunnen zij </a:t>
            </a:r>
            <a:r>
              <a:rPr lang="nl-NL" sz="1800" i="1" dirty="0">
                <a:solidFill>
                  <a:srgbClr val="211D1E"/>
                </a:solidFill>
                <a:latin typeface="TisaPro"/>
              </a:rPr>
              <a:t>aanspraak maken op de daarmee corresponderende rechten uit de Wet op de naburige rechten.</a:t>
            </a:r>
          </a:p>
          <a:p>
            <a:pPr>
              <a:lnSpc>
                <a:spcPct val="100000"/>
              </a:lnSpc>
            </a:pPr>
            <a:endParaRPr lang="nl-NL" sz="1800" i="1" dirty="0">
              <a:solidFill>
                <a:srgbClr val="211D1E"/>
              </a:solidFill>
              <a:latin typeface="TisaPro"/>
            </a:endParaRPr>
          </a:p>
          <a:p>
            <a:pPr>
              <a:lnSpc>
                <a:spcPct val="100000"/>
              </a:lnSpc>
            </a:pPr>
            <a:r>
              <a:rPr lang="nl-NL" dirty="0">
                <a:latin typeface="TisaPro"/>
              </a:rPr>
              <a:t>Dus: niet WNR, maar WPPT bepaalt toepassing WNR, </a:t>
            </a:r>
            <a:r>
              <a:rPr lang="nl-NL" u="sng" dirty="0">
                <a:latin typeface="TisaPro"/>
              </a:rPr>
              <a:t>inclusief</a:t>
            </a:r>
            <a:r>
              <a:rPr lang="nl-NL" dirty="0">
                <a:latin typeface="TisaPro"/>
              </a:rPr>
              <a:t> voorbehouden.</a:t>
            </a:r>
          </a:p>
          <a:p>
            <a:pPr marL="514350" lvl="2" indent="-285750">
              <a:lnSpc>
                <a:spcPct val="100000"/>
              </a:lnSpc>
              <a:buFont typeface="Arial" panose="020B0604020202020204" pitchFamily="34" charset="0"/>
              <a:buChar char="•"/>
            </a:pPr>
            <a:endParaRPr lang="nl-NL" dirty="0"/>
          </a:p>
          <a:p>
            <a:pPr>
              <a:lnSpc>
                <a:spcPct val="100000"/>
              </a:lnSpc>
            </a:pPr>
            <a:endParaRPr lang="nl-NL" dirty="0"/>
          </a:p>
          <a:p>
            <a:pPr>
              <a:lnSpc>
                <a:spcPct val="100000"/>
              </a:lnSpc>
            </a:pPr>
            <a:endParaRPr lang="nl-NL" dirty="0"/>
          </a:p>
          <a:p>
            <a:pPr>
              <a:lnSpc>
                <a:spcPct val="100000"/>
              </a:lnSpc>
            </a:pPr>
            <a:endParaRPr lang="nl-NL" sz="1800" b="0" dirty="0"/>
          </a:p>
        </p:txBody>
      </p:sp>
      <p:sp>
        <p:nvSpPr>
          <p:cNvPr id="3" name="Tijdelijke aanduiding voor inhoud 2"/>
          <p:cNvSpPr>
            <a:spLocks noGrp="1"/>
          </p:cNvSpPr>
          <p:nvPr>
            <p:ph idx="10"/>
          </p:nvPr>
        </p:nvSpPr>
        <p:spPr/>
        <p:txBody>
          <a:bodyPr/>
          <a:lstStyle/>
          <a:p>
            <a:r>
              <a:rPr lang="nl-NL" sz="2800" dirty="0"/>
              <a:t>Achtergrond</a:t>
            </a:r>
          </a:p>
        </p:txBody>
      </p:sp>
    </p:spTree>
    <p:extLst>
      <p:ext uri="{BB962C8B-B14F-4D97-AF65-F5344CB8AC3E}">
        <p14:creationId xmlns:p14="http://schemas.microsoft.com/office/powerpoint/2010/main" val="3357373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marL="285750" indent="-285750">
              <a:lnSpc>
                <a:spcPct val="100000"/>
              </a:lnSpc>
              <a:buFont typeface="Arial" panose="020B0604020202020204" pitchFamily="34" charset="0"/>
              <a:buChar char="•"/>
            </a:pPr>
            <a:r>
              <a:rPr lang="nl-NL" dirty="0"/>
              <a:t>RAAP (</a:t>
            </a:r>
            <a:r>
              <a:rPr lang="en-US" dirty="0"/>
              <a:t>Recorded Artists Actors Performers Ltd): UK’s</a:t>
            </a:r>
          </a:p>
          <a:p>
            <a:pPr marL="285750" indent="-285750">
              <a:lnSpc>
                <a:spcPct val="100000"/>
              </a:lnSpc>
              <a:buFont typeface="Arial" panose="020B0604020202020204" pitchFamily="34" charset="0"/>
              <a:buChar char="•"/>
            </a:pPr>
            <a:r>
              <a:rPr lang="en-US" dirty="0"/>
              <a:t>PPI (Phonographic Performance Ltd); FP’s</a:t>
            </a:r>
          </a:p>
          <a:p>
            <a:pPr marL="285750" indent="-285750">
              <a:lnSpc>
                <a:spcPct val="100000"/>
              </a:lnSpc>
              <a:buFont typeface="Arial" panose="020B0604020202020204" pitchFamily="34" charset="0"/>
              <a:buChar char="•"/>
            </a:pPr>
            <a:r>
              <a:rPr lang="en-US" dirty="0"/>
              <a:t>PPI </a:t>
            </a:r>
            <a:r>
              <a:rPr lang="en-US" dirty="0" err="1"/>
              <a:t>incasseert</a:t>
            </a:r>
            <a:r>
              <a:rPr lang="en-US" dirty="0"/>
              <a:t> </a:t>
            </a:r>
            <a:r>
              <a:rPr lang="en-US" i="1" dirty="0" err="1"/>
              <a:t>volledige</a:t>
            </a:r>
            <a:r>
              <a:rPr lang="en-US" dirty="0"/>
              <a:t> </a:t>
            </a:r>
            <a:r>
              <a:rPr lang="en-US" dirty="0" err="1"/>
              <a:t>vergoeding</a:t>
            </a:r>
            <a:endParaRPr lang="en-US" dirty="0"/>
          </a:p>
          <a:p>
            <a:pPr marL="285750" indent="-285750">
              <a:lnSpc>
                <a:spcPct val="100000"/>
              </a:lnSpc>
              <a:buFont typeface="Arial" panose="020B0604020202020204" pitchFamily="34" charset="0"/>
              <a:buChar char="•"/>
            </a:pPr>
            <a:r>
              <a:rPr lang="en-US" dirty="0" err="1"/>
              <a:t>Betaalt</a:t>
            </a:r>
            <a:r>
              <a:rPr lang="en-US" dirty="0"/>
              <a:t> </a:t>
            </a:r>
            <a:r>
              <a:rPr lang="en-US" dirty="0" err="1"/>
              <a:t>aandeel</a:t>
            </a:r>
            <a:r>
              <a:rPr lang="en-US" dirty="0"/>
              <a:t> UK’s door </a:t>
            </a:r>
            <a:r>
              <a:rPr lang="en-US" dirty="0" err="1"/>
              <a:t>aan</a:t>
            </a:r>
            <a:r>
              <a:rPr lang="en-US" dirty="0"/>
              <a:t> RAAP (</a:t>
            </a:r>
            <a:r>
              <a:rPr lang="en-US" dirty="0" err="1"/>
              <a:t>na</a:t>
            </a:r>
            <a:r>
              <a:rPr lang="en-US" dirty="0"/>
              <a:t> </a:t>
            </a:r>
            <a:r>
              <a:rPr lang="en-US" dirty="0" err="1"/>
              <a:t>aftrek</a:t>
            </a:r>
            <a:r>
              <a:rPr lang="en-US" dirty="0"/>
              <a:t> van </a:t>
            </a:r>
            <a:r>
              <a:rPr lang="en-US" dirty="0" err="1"/>
              <a:t>kosten</a:t>
            </a:r>
            <a:r>
              <a:rPr lang="en-US" dirty="0"/>
              <a:t>)</a:t>
            </a:r>
          </a:p>
          <a:p>
            <a:pPr marL="285750" indent="-285750">
              <a:lnSpc>
                <a:spcPct val="100000"/>
              </a:lnSpc>
              <a:buFont typeface="Arial" panose="020B0604020202020204" pitchFamily="34" charset="0"/>
              <a:buChar char="•"/>
            </a:pPr>
            <a:r>
              <a:rPr lang="en-US" dirty="0"/>
              <a:t>Maar </a:t>
            </a:r>
            <a:r>
              <a:rPr lang="en-US" dirty="0" err="1"/>
              <a:t>alleen</a:t>
            </a:r>
            <a:r>
              <a:rPr lang="en-US" dirty="0"/>
              <a:t> </a:t>
            </a:r>
            <a:r>
              <a:rPr lang="en-US" dirty="0" err="1"/>
              <a:t>voor</a:t>
            </a:r>
            <a:r>
              <a:rPr lang="en-US" dirty="0"/>
              <a:t> UK’s </a:t>
            </a:r>
            <a:r>
              <a:rPr lang="en-US" dirty="0" err="1"/>
              <a:t>binnen</a:t>
            </a:r>
            <a:r>
              <a:rPr lang="en-US" dirty="0"/>
              <a:t> de EER</a:t>
            </a:r>
          </a:p>
          <a:p>
            <a:pPr marL="285750" indent="-285750">
              <a:lnSpc>
                <a:spcPct val="100000"/>
              </a:lnSpc>
              <a:buFont typeface="Arial" panose="020B0604020202020204" pitchFamily="34" charset="0"/>
              <a:buChar char="•"/>
            </a:pPr>
            <a:r>
              <a:rPr lang="en-US" dirty="0"/>
              <a:t>RAAP </a:t>
            </a:r>
            <a:r>
              <a:rPr lang="en-US" dirty="0" err="1"/>
              <a:t>eist</a:t>
            </a:r>
            <a:r>
              <a:rPr lang="en-US" dirty="0"/>
              <a:t> </a:t>
            </a:r>
            <a:r>
              <a:rPr lang="en-US" dirty="0" err="1"/>
              <a:t>meer</a:t>
            </a:r>
            <a:r>
              <a:rPr lang="en-US" dirty="0"/>
              <a:t> - </a:t>
            </a:r>
            <a:r>
              <a:rPr lang="en-US" dirty="0" err="1"/>
              <a:t>prejudiciële</a:t>
            </a:r>
            <a:r>
              <a:rPr lang="en-US" dirty="0"/>
              <a:t> </a:t>
            </a:r>
            <a:r>
              <a:rPr lang="en-US" dirty="0" err="1"/>
              <a:t>vragen</a:t>
            </a:r>
            <a:endParaRPr lang="en-US" dirty="0"/>
          </a:p>
          <a:p>
            <a:pPr marL="285750" indent="-285750">
              <a:lnSpc>
                <a:spcPct val="100000"/>
              </a:lnSpc>
              <a:buFont typeface="Arial" panose="020B0604020202020204" pitchFamily="34" charset="0"/>
              <a:buChar char="•"/>
            </a:pPr>
            <a:endParaRPr lang="nl-NL" dirty="0"/>
          </a:p>
          <a:p>
            <a:pPr>
              <a:lnSpc>
                <a:spcPct val="100000"/>
              </a:lnSpc>
            </a:pPr>
            <a:endParaRPr lang="nl-NL" dirty="0"/>
          </a:p>
          <a:p>
            <a:pPr>
              <a:lnSpc>
                <a:spcPct val="100000"/>
              </a:lnSpc>
            </a:pPr>
            <a:endParaRPr lang="nl-NL" dirty="0"/>
          </a:p>
          <a:p>
            <a:pPr>
              <a:lnSpc>
                <a:spcPct val="100000"/>
              </a:lnSpc>
            </a:pPr>
            <a:endParaRPr lang="nl-NL" sz="1800" b="0" dirty="0"/>
          </a:p>
        </p:txBody>
      </p:sp>
      <p:sp>
        <p:nvSpPr>
          <p:cNvPr id="3" name="Tijdelijke aanduiding voor inhoud 2"/>
          <p:cNvSpPr>
            <a:spLocks noGrp="1"/>
          </p:cNvSpPr>
          <p:nvPr>
            <p:ph idx="10"/>
          </p:nvPr>
        </p:nvSpPr>
        <p:spPr/>
        <p:txBody>
          <a:bodyPr/>
          <a:lstStyle/>
          <a:p>
            <a:r>
              <a:rPr lang="nl-NL" sz="2800" dirty="0"/>
              <a:t>Het geschil RAAP - PPI</a:t>
            </a:r>
          </a:p>
        </p:txBody>
      </p:sp>
    </p:spTree>
    <p:extLst>
      <p:ext uri="{BB962C8B-B14F-4D97-AF65-F5344CB8AC3E}">
        <p14:creationId xmlns:p14="http://schemas.microsoft.com/office/powerpoint/2010/main" val="1816623264"/>
      </p:ext>
    </p:extLst>
  </p:cSld>
  <p:clrMapOvr>
    <a:masterClrMapping/>
  </p:clrMapOvr>
</p:sld>
</file>

<file path=ppt/theme/theme1.xml><?xml version="1.0" encoding="utf-8"?>
<a:theme xmlns:a="http://schemas.openxmlformats.org/drawingml/2006/main" name="Visser Schaap Kreijger">
  <a:themeElements>
    <a:clrScheme name="VSK">
      <a:dk1>
        <a:srgbClr val="516A8B"/>
      </a:dk1>
      <a:lt1>
        <a:sysClr val="window" lastClr="FFFFFF"/>
      </a:lt1>
      <a:dk2>
        <a:srgbClr val="516A8B"/>
      </a:dk2>
      <a:lt2>
        <a:srgbClr val="FFFFFF"/>
      </a:lt2>
      <a:accent1>
        <a:srgbClr val="516A8B"/>
      </a:accent1>
      <a:accent2>
        <a:srgbClr val="000000"/>
      </a:accent2>
      <a:accent3>
        <a:srgbClr val="506282"/>
      </a:accent3>
      <a:accent4>
        <a:srgbClr val="92999E"/>
      </a:accent4>
      <a:accent5>
        <a:srgbClr val="9EB9D5"/>
      </a:accent5>
      <a:accent6>
        <a:srgbClr val="C4C69E"/>
      </a:accent6>
      <a:hlink>
        <a:srgbClr val="0000FF"/>
      </a:hlink>
      <a:folHlink>
        <a:srgbClr val="800080"/>
      </a:folHlink>
    </a:clrScheme>
    <a:fontScheme name="Calibri">
      <a:majorFont>
        <a:latin typeface="Calibri"/>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VSK presentatie</Template>
  <TotalTime>19161</TotalTime>
  <Words>773</Words>
  <Application>Microsoft Office PowerPoint</Application>
  <PresentationFormat>Diavoorstelling (4:3)</PresentationFormat>
  <Paragraphs>111</Paragraphs>
  <Slides>13</Slides>
  <Notes>13</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13</vt:i4>
      </vt:variant>
    </vt:vector>
  </HeadingPairs>
  <TitlesOfParts>
    <vt:vector size="18" baseType="lpstr">
      <vt:lpstr>Arial</vt:lpstr>
      <vt:lpstr>Calibri</vt:lpstr>
      <vt:lpstr>TisaPro</vt:lpstr>
      <vt:lpstr>Wingdings</vt:lpstr>
      <vt:lpstr>Visser Schaap Kreijger</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Visser Schaap &amp; Kreijger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Claudia Beers</dc:creator>
  <cp:lastModifiedBy>paul kreijger</cp:lastModifiedBy>
  <cp:revision>160</cp:revision>
  <cp:lastPrinted>2021-04-01T17:37:47Z</cp:lastPrinted>
  <dcterms:created xsi:type="dcterms:W3CDTF">2015-03-02T12:38:08Z</dcterms:created>
  <dcterms:modified xsi:type="dcterms:W3CDTF">2021-10-13T13:47:40Z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jabloonVersieDatum">
    <vt:filetime>2015-03-01T23:00:00Z</vt:filetime>
  </property>
</Properties>
</file>