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28"/>
  </p:notesMasterIdLst>
  <p:sldIdLst>
    <p:sldId id="256" r:id="rId6"/>
    <p:sldId id="264" r:id="rId7"/>
    <p:sldId id="288" r:id="rId8"/>
    <p:sldId id="287" r:id="rId9"/>
    <p:sldId id="266" r:id="rId10"/>
    <p:sldId id="260" r:id="rId11"/>
    <p:sldId id="271" r:id="rId12"/>
    <p:sldId id="262" r:id="rId13"/>
    <p:sldId id="289" r:id="rId14"/>
    <p:sldId id="272" r:id="rId15"/>
    <p:sldId id="279" r:id="rId16"/>
    <p:sldId id="273" r:id="rId17"/>
    <p:sldId id="280" r:id="rId18"/>
    <p:sldId id="281" r:id="rId19"/>
    <p:sldId id="278" r:id="rId20"/>
    <p:sldId id="277" r:id="rId21"/>
    <p:sldId id="275" r:id="rId22"/>
    <p:sldId id="282" r:id="rId23"/>
    <p:sldId id="283" r:id="rId24"/>
    <p:sldId id="284" r:id="rId25"/>
    <p:sldId id="285"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a:srgbClr val="F68A21"/>
    <a:srgbClr val="F47A20"/>
    <a:srgbClr val="E7690B"/>
    <a:srgbClr val="FAA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97C05-8735-3A43-AA28-B106F79B5457}" v="62" dt="2023-02-16T07:19:52.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29" autoAdjust="0"/>
  </p:normalViewPr>
  <p:slideViewPr>
    <p:cSldViewPr>
      <p:cViewPr varScale="1">
        <p:scale>
          <a:sx n="121" d="100"/>
          <a:sy n="121" d="100"/>
        </p:scale>
        <p:origin x="176" y="3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olein Driessen" userId="94fafa3f-d8e0-4795-8393-6b19126a5394" providerId="ADAL" clId="{24E97C05-8735-3A43-AA28-B106F79B5457}"/>
    <pc:docChg chg="undo custSel addSld delSld modSld sldOrd">
      <pc:chgData name="Marjolein Driessen" userId="94fafa3f-d8e0-4795-8393-6b19126a5394" providerId="ADAL" clId="{24E97C05-8735-3A43-AA28-B106F79B5457}" dt="2023-02-16T07:20:31.639" v="2951" actId="20577"/>
      <pc:docMkLst>
        <pc:docMk/>
      </pc:docMkLst>
      <pc:sldChg chg="addSp delSp modSp mod">
        <pc:chgData name="Marjolein Driessen" userId="94fafa3f-d8e0-4795-8393-6b19126a5394" providerId="ADAL" clId="{24E97C05-8735-3A43-AA28-B106F79B5457}" dt="2023-02-16T07:20:31.639" v="2951" actId="20577"/>
        <pc:sldMkLst>
          <pc:docMk/>
          <pc:sldMk cId="2129015421" sldId="256"/>
        </pc:sldMkLst>
        <pc:spChg chg="mod">
          <ac:chgData name="Marjolein Driessen" userId="94fafa3f-d8e0-4795-8393-6b19126a5394" providerId="ADAL" clId="{24E97C05-8735-3A43-AA28-B106F79B5457}" dt="2023-02-16T07:19:34.879" v="2912" actId="20577"/>
          <ac:spMkLst>
            <pc:docMk/>
            <pc:sldMk cId="2129015421" sldId="256"/>
            <ac:spMk id="3" creationId="{00000000-0000-0000-0000-000000000000}"/>
          </ac:spMkLst>
        </pc:spChg>
        <pc:spChg chg="mod">
          <ac:chgData name="Marjolein Driessen" userId="94fafa3f-d8e0-4795-8393-6b19126a5394" providerId="ADAL" clId="{24E97C05-8735-3A43-AA28-B106F79B5457}" dt="2023-02-16T07:20:31.639" v="2951" actId="20577"/>
          <ac:spMkLst>
            <pc:docMk/>
            <pc:sldMk cId="2129015421" sldId="256"/>
            <ac:spMk id="4" creationId="{00000000-0000-0000-0000-000000000000}"/>
          </ac:spMkLst>
        </pc:spChg>
        <pc:spChg chg="add del mod">
          <ac:chgData name="Marjolein Driessen" userId="94fafa3f-d8e0-4795-8393-6b19126a5394" providerId="ADAL" clId="{24E97C05-8735-3A43-AA28-B106F79B5457}" dt="2023-02-16T07:20:18.121" v="2935"/>
          <ac:spMkLst>
            <pc:docMk/>
            <pc:sldMk cId="2129015421" sldId="256"/>
            <ac:spMk id="5" creationId="{1399C325-CF6B-3C67-CF26-48715C009F22}"/>
          </ac:spMkLst>
        </pc:spChg>
        <pc:spChg chg="add mod">
          <ac:chgData name="Marjolein Driessen" userId="94fafa3f-d8e0-4795-8393-6b19126a5394" providerId="ADAL" clId="{24E97C05-8735-3A43-AA28-B106F79B5457}" dt="2023-02-16T07:20:14.350" v="2933" actId="207"/>
          <ac:spMkLst>
            <pc:docMk/>
            <pc:sldMk cId="2129015421" sldId="256"/>
            <ac:spMk id="6" creationId="{1E3FD9B9-4715-330A-71BC-6E54F171E110}"/>
          </ac:spMkLst>
        </pc:spChg>
      </pc:sldChg>
      <pc:sldChg chg="add del">
        <pc:chgData name="Marjolein Driessen" userId="94fafa3f-d8e0-4795-8393-6b19126a5394" providerId="ADAL" clId="{24E97C05-8735-3A43-AA28-B106F79B5457}" dt="2023-02-14T09:52:31.510" v="1272" actId="2696"/>
        <pc:sldMkLst>
          <pc:docMk/>
          <pc:sldMk cId="3253297761" sldId="258"/>
        </pc:sldMkLst>
      </pc:sldChg>
      <pc:sldChg chg="modSp mod">
        <pc:chgData name="Marjolein Driessen" userId="94fafa3f-d8e0-4795-8393-6b19126a5394" providerId="ADAL" clId="{24E97C05-8735-3A43-AA28-B106F79B5457}" dt="2023-02-14T12:16:03.796" v="2259" actId="207"/>
        <pc:sldMkLst>
          <pc:docMk/>
          <pc:sldMk cId="4152872886" sldId="260"/>
        </pc:sldMkLst>
        <pc:spChg chg="mod">
          <ac:chgData name="Marjolein Driessen" userId="94fafa3f-d8e0-4795-8393-6b19126a5394" providerId="ADAL" clId="{24E97C05-8735-3A43-AA28-B106F79B5457}" dt="2023-02-14T12:16:03.796" v="2259" actId="207"/>
          <ac:spMkLst>
            <pc:docMk/>
            <pc:sldMk cId="4152872886" sldId="260"/>
            <ac:spMk id="2" creationId="{1869D45E-2FF2-4E38-231D-04641953332E}"/>
          </ac:spMkLst>
        </pc:spChg>
      </pc:sldChg>
      <pc:sldChg chg="addSp delSp modSp mod modAnim">
        <pc:chgData name="Marjolein Driessen" userId="94fafa3f-d8e0-4795-8393-6b19126a5394" providerId="ADAL" clId="{24E97C05-8735-3A43-AA28-B106F79B5457}" dt="2023-02-15T07:42:58.307" v="2904"/>
        <pc:sldMkLst>
          <pc:docMk/>
          <pc:sldMk cId="2202538381" sldId="262"/>
        </pc:sldMkLst>
        <pc:spChg chg="mod">
          <ac:chgData name="Marjolein Driessen" userId="94fafa3f-d8e0-4795-8393-6b19126a5394" providerId="ADAL" clId="{24E97C05-8735-3A43-AA28-B106F79B5457}" dt="2023-02-14T14:55:03.243" v="2693" actId="1076"/>
          <ac:spMkLst>
            <pc:docMk/>
            <pc:sldMk cId="2202538381" sldId="262"/>
            <ac:spMk id="2" creationId="{977D3EE1-9416-E39D-DEAE-ECA8E7733235}"/>
          </ac:spMkLst>
        </pc:spChg>
        <pc:picChg chg="add del mod">
          <ac:chgData name="Marjolein Driessen" userId="94fafa3f-d8e0-4795-8393-6b19126a5394" providerId="ADAL" clId="{24E97C05-8735-3A43-AA28-B106F79B5457}" dt="2023-02-14T15:03:42.330" v="2716" actId="478"/>
          <ac:picMkLst>
            <pc:docMk/>
            <pc:sldMk cId="2202538381" sldId="262"/>
            <ac:picMk id="1026" creationId="{C6D073D9-BDF7-DDC0-2CE4-4DDDFF0D655F}"/>
          </ac:picMkLst>
        </pc:picChg>
        <pc:picChg chg="add mod">
          <ac:chgData name="Marjolein Driessen" userId="94fafa3f-d8e0-4795-8393-6b19126a5394" providerId="ADAL" clId="{24E97C05-8735-3A43-AA28-B106F79B5457}" dt="2023-02-14T15:00:12.979" v="2705" actId="1076"/>
          <ac:picMkLst>
            <pc:docMk/>
            <pc:sldMk cId="2202538381" sldId="262"/>
            <ac:picMk id="1028" creationId="{D30FDA77-DC4D-E6D8-2FB9-31F978FC9981}"/>
          </ac:picMkLst>
        </pc:picChg>
        <pc:picChg chg="add mod">
          <ac:chgData name="Marjolein Driessen" userId="94fafa3f-d8e0-4795-8393-6b19126a5394" providerId="ADAL" clId="{24E97C05-8735-3A43-AA28-B106F79B5457}" dt="2023-02-14T15:03:28.028" v="2715" actId="1076"/>
          <ac:picMkLst>
            <pc:docMk/>
            <pc:sldMk cId="2202538381" sldId="262"/>
            <ac:picMk id="1030" creationId="{B19719AA-6582-1EC0-5971-D4497032B0A6}"/>
          </ac:picMkLst>
        </pc:picChg>
        <pc:picChg chg="add mod">
          <ac:chgData name="Marjolein Driessen" userId="94fafa3f-d8e0-4795-8393-6b19126a5394" providerId="ADAL" clId="{24E97C05-8735-3A43-AA28-B106F79B5457}" dt="2023-02-14T15:03:52.441" v="2719" actId="1076"/>
          <ac:picMkLst>
            <pc:docMk/>
            <pc:sldMk cId="2202538381" sldId="262"/>
            <ac:picMk id="1032" creationId="{1DEFABEA-B171-4F3A-53E0-5C2C0F750BF3}"/>
          </ac:picMkLst>
        </pc:picChg>
        <pc:picChg chg="add mod">
          <ac:chgData name="Marjolein Driessen" userId="94fafa3f-d8e0-4795-8393-6b19126a5394" providerId="ADAL" clId="{24E97C05-8735-3A43-AA28-B106F79B5457}" dt="2023-02-14T15:03:17.127" v="2713" actId="14100"/>
          <ac:picMkLst>
            <pc:docMk/>
            <pc:sldMk cId="2202538381" sldId="262"/>
            <ac:picMk id="1034" creationId="{3C5A3EEC-DD39-D710-60B9-AB6A57CA00BA}"/>
          </ac:picMkLst>
        </pc:picChg>
        <pc:picChg chg="add mod">
          <ac:chgData name="Marjolein Driessen" userId="94fafa3f-d8e0-4795-8393-6b19126a5394" providerId="ADAL" clId="{24E97C05-8735-3A43-AA28-B106F79B5457}" dt="2023-02-14T15:03:58.011" v="2720" actId="14100"/>
          <ac:picMkLst>
            <pc:docMk/>
            <pc:sldMk cId="2202538381" sldId="262"/>
            <ac:picMk id="1036" creationId="{8C9940BA-8D4C-591B-9D47-FBA7CEA60E05}"/>
          </ac:picMkLst>
        </pc:picChg>
        <pc:picChg chg="del mod">
          <ac:chgData name="Marjolein Driessen" userId="94fafa3f-d8e0-4795-8393-6b19126a5394" providerId="ADAL" clId="{24E97C05-8735-3A43-AA28-B106F79B5457}" dt="2023-02-14T14:53:49.080" v="2678" actId="478"/>
          <ac:picMkLst>
            <pc:docMk/>
            <pc:sldMk cId="2202538381" sldId="262"/>
            <ac:picMk id="3074" creationId="{2121EB3C-A389-AD0F-28B4-D270C03495EE}"/>
          </ac:picMkLst>
        </pc:picChg>
      </pc:sldChg>
      <pc:sldChg chg="delSp modSp mod">
        <pc:chgData name="Marjolein Driessen" userId="94fafa3f-d8e0-4795-8393-6b19126a5394" providerId="ADAL" clId="{24E97C05-8735-3A43-AA28-B106F79B5457}" dt="2023-02-14T14:41:41.277" v="2476" actId="20577"/>
        <pc:sldMkLst>
          <pc:docMk/>
          <pc:sldMk cId="3431750711" sldId="264"/>
        </pc:sldMkLst>
        <pc:spChg chg="mod">
          <ac:chgData name="Marjolein Driessen" userId="94fafa3f-d8e0-4795-8393-6b19126a5394" providerId="ADAL" clId="{24E97C05-8735-3A43-AA28-B106F79B5457}" dt="2023-02-14T14:41:41.277" v="2476" actId="20577"/>
          <ac:spMkLst>
            <pc:docMk/>
            <pc:sldMk cId="3431750711" sldId="264"/>
            <ac:spMk id="2" creationId="{8AAB6033-D10E-72AC-FE4C-5DCE0D61F13A}"/>
          </ac:spMkLst>
        </pc:spChg>
        <pc:spChg chg="mod">
          <ac:chgData name="Marjolein Driessen" userId="94fafa3f-d8e0-4795-8393-6b19126a5394" providerId="ADAL" clId="{24E97C05-8735-3A43-AA28-B106F79B5457}" dt="2023-02-14T08:39:07.946" v="44" actId="20577"/>
          <ac:spMkLst>
            <pc:docMk/>
            <pc:sldMk cId="3431750711" sldId="264"/>
            <ac:spMk id="3" creationId="{6C018126-7616-BD15-E5E3-88922954D7A6}"/>
          </ac:spMkLst>
        </pc:spChg>
        <pc:picChg chg="del">
          <ac:chgData name="Marjolein Driessen" userId="94fafa3f-d8e0-4795-8393-6b19126a5394" providerId="ADAL" clId="{24E97C05-8735-3A43-AA28-B106F79B5457}" dt="2023-02-14T08:52:49.459" v="288" actId="478"/>
          <ac:picMkLst>
            <pc:docMk/>
            <pc:sldMk cId="3431750711" sldId="264"/>
            <ac:picMk id="5" creationId="{54B270F5-8009-0974-EF5B-C3D29D39B0D4}"/>
          </ac:picMkLst>
        </pc:picChg>
        <pc:picChg chg="del">
          <ac:chgData name="Marjolein Driessen" userId="94fafa3f-d8e0-4795-8393-6b19126a5394" providerId="ADAL" clId="{24E97C05-8735-3A43-AA28-B106F79B5457}" dt="2023-02-14T08:52:51.351" v="289" actId="478"/>
          <ac:picMkLst>
            <pc:docMk/>
            <pc:sldMk cId="3431750711" sldId="264"/>
            <ac:picMk id="6" creationId="{A898E34E-06D8-026A-7DD9-C9D13D6D3051}"/>
          </ac:picMkLst>
        </pc:picChg>
        <pc:picChg chg="del">
          <ac:chgData name="Marjolein Driessen" userId="94fafa3f-d8e0-4795-8393-6b19126a5394" providerId="ADAL" clId="{24E97C05-8735-3A43-AA28-B106F79B5457}" dt="2023-02-14T08:52:52.516" v="290" actId="478"/>
          <ac:picMkLst>
            <pc:docMk/>
            <pc:sldMk cId="3431750711" sldId="264"/>
            <ac:picMk id="7" creationId="{DA1021E7-D1BB-6B3D-8460-68C2582014E0}"/>
          </ac:picMkLst>
        </pc:picChg>
      </pc:sldChg>
      <pc:sldChg chg="modSp mod">
        <pc:chgData name="Marjolein Driessen" userId="94fafa3f-d8e0-4795-8393-6b19126a5394" providerId="ADAL" clId="{24E97C05-8735-3A43-AA28-B106F79B5457}" dt="2023-02-14T14:43:52.852" v="2524" actId="20577"/>
        <pc:sldMkLst>
          <pc:docMk/>
          <pc:sldMk cId="4261833494" sldId="266"/>
        </pc:sldMkLst>
        <pc:spChg chg="mod">
          <ac:chgData name="Marjolein Driessen" userId="94fafa3f-d8e0-4795-8393-6b19126a5394" providerId="ADAL" clId="{24E97C05-8735-3A43-AA28-B106F79B5457}" dt="2023-02-14T12:16:11.605" v="2261" actId="207"/>
          <ac:spMkLst>
            <pc:docMk/>
            <pc:sldMk cId="4261833494" sldId="266"/>
            <ac:spMk id="2" creationId="{C0F5A8F7-6BBD-D14A-C310-7A06061E0500}"/>
          </ac:spMkLst>
        </pc:spChg>
        <pc:spChg chg="mod">
          <ac:chgData name="Marjolein Driessen" userId="94fafa3f-d8e0-4795-8393-6b19126a5394" providerId="ADAL" clId="{24E97C05-8735-3A43-AA28-B106F79B5457}" dt="2023-02-14T14:43:52.852" v="2524" actId="20577"/>
          <ac:spMkLst>
            <pc:docMk/>
            <pc:sldMk cId="4261833494" sldId="266"/>
            <ac:spMk id="3" creationId="{1893B906-860C-8026-CD40-C2C01CBD7524}"/>
          </ac:spMkLst>
        </pc:spChg>
        <pc:picChg chg="mod">
          <ac:chgData name="Marjolein Driessen" userId="94fafa3f-d8e0-4795-8393-6b19126a5394" providerId="ADAL" clId="{24E97C05-8735-3A43-AA28-B106F79B5457}" dt="2023-02-14T12:19:34.924" v="2339" actId="14100"/>
          <ac:picMkLst>
            <pc:docMk/>
            <pc:sldMk cId="4261833494" sldId="266"/>
            <ac:picMk id="6" creationId="{912193EB-967B-A358-F298-CA2BA5646866}"/>
          </ac:picMkLst>
        </pc:picChg>
      </pc:sldChg>
      <pc:sldChg chg="modSp del mod">
        <pc:chgData name="Marjolein Driessen" userId="94fafa3f-d8e0-4795-8393-6b19126a5394" providerId="ADAL" clId="{24E97C05-8735-3A43-AA28-B106F79B5457}" dt="2023-02-14T15:21:47.793" v="2786" actId="2696"/>
        <pc:sldMkLst>
          <pc:docMk/>
          <pc:sldMk cId="372614394" sldId="269"/>
        </pc:sldMkLst>
        <pc:spChg chg="mod">
          <ac:chgData name="Marjolein Driessen" userId="94fafa3f-d8e0-4795-8393-6b19126a5394" providerId="ADAL" clId="{24E97C05-8735-3A43-AA28-B106F79B5457}" dt="2023-02-14T12:15:21.613" v="2250" actId="207"/>
          <ac:spMkLst>
            <pc:docMk/>
            <pc:sldMk cId="372614394" sldId="269"/>
            <ac:spMk id="2" creationId="{A039106F-A756-AE1F-E01C-2A191DED6211}"/>
          </ac:spMkLst>
        </pc:spChg>
      </pc:sldChg>
      <pc:sldChg chg="delSp modSp mod">
        <pc:chgData name="Marjolein Driessen" userId="94fafa3f-d8e0-4795-8393-6b19126a5394" providerId="ADAL" clId="{24E97C05-8735-3A43-AA28-B106F79B5457}" dt="2023-02-14T10:34:54.378" v="1698" actId="207"/>
        <pc:sldMkLst>
          <pc:docMk/>
          <pc:sldMk cId="4234729469" sldId="271"/>
        </pc:sldMkLst>
        <pc:spChg chg="mod">
          <ac:chgData name="Marjolein Driessen" userId="94fafa3f-d8e0-4795-8393-6b19126a5394" providerId="ADAL" clId="{24E97C05-8735-3A43-AA28-B106F79B5457}" dt="2023-02-14T10:34:54.378" v="1698" actId="207"/>
          <ac:spMkLst>
            <pc:docMk/>
            <pc:sldMk cId="4234729469" sldId="271"/>
            <ac:spMk id="2" creationId="{68A4F0C3-0E9F-6DEE-F44B-C69B4E8259B0}"/>
          </ac:spMkLst>
        </pc:spChg>
        <pc:picChg chg="del mod">
          <ac:chgData name="Marjolein Driessen" userId="94fafa3f-d8e0-4795-8393-6b19126a5394" providerId="ADAL" clId="{24E97C05-8735-3A43-AA28-B106F79B5457}" dt="2023-02-14T10:32:15.962" v="1694" actId="478"/>
          <ac:picMkLst>
            <pc:docMk/>
            <pc:sldMk cId="4234729469" sldId="271"/>
            <ac:picMk id="4" creationId="{0E009813-DA6C-0697-0136-DEE0A80DC105}"/>
          </ac:picMkLst>
        </pc:picChg>
        <pc:picChg chg="mod">
          <ac:chgData name="Marjolein Driessen" userId="94fafa3f-d8e0-4795-8393-6b19126a5394" providerId="ADAL" clId="{24E97C05-8735-3A43-AA28-B106F79B5457}" dt="2023-02-14T10:32:27.757" v="1697" actId="14100"/>
          <ac:picMkLst>
            <pc:docMk/>
            <pc:sldMk cId="4234729469" sldId="271"/>
            <ac:picMk id="2050" creationId="{7B5AAE7C-7DC8-DAF0-684A-CEFE4CA18532}"/>
          </ac:picMkLst>
        </pc:picChg>
      </pc:sldChg>
      <pc:sldChg chg="modSp mod">
        <pc:chgData name="Marjolein Driessen" userId="94fafa3f-d8e0-4795-8393-6b19126a5394" providerId="ADAL" clId="{24E97C05-8735-3A43-AA28-B106F79B5457}" dt="2023-02-14T15:07:33.729" v="2723" actId="20577"/>
        <pc:sldMkLst>
          <pc:docMk/>
          <pc:sldMk cId="3922967930" sldId="272"/>
        </pc:sldMkLst>
        <pc:spChg chg="mod">
          <ac:chgData name="Marjolein Driessen" userId="94fafa3f-d8e0-4795-8393-6b19126a5394" providerId="ADAL" clId="{24E97C05-8735-3A43-AA28-B106F79B5457}" dt="2023-02-14T15:07:33.729" v="2723" actId="20577"/>
          <ac:spMkLst>
            <pc:docMk/>
            <pc:sldMk cId="3922967930" sldId="272"/>
            <ac:spMk id="2" creationId="{977D3EE1-9416-E39D-DEAE-ECA8E7733235}"/>
          </ac:spMkLst>
        </pc:spChg>
        <pc:spChg chg="mod">
          <ac:chgData name="Marjolein Driessen" userId="94fafa3f-d8e0-4795-8393-6b19126a5394" providerId="ADAL" clId="{24E97C05-8735-3A43-AA28-B106F79B5457}" dt="2023-02-14T14:51:24.537" v="2658" actId="20577"/>
          <ac:spMkLst>
            <pc:docMk/>
            <pc:sldMk cId="3922967930" sldId="272"/>
            <ac:spMk id="3" creationId="{5E6694FD-BBCC-9E64-B626-6AA0E9840597}"/>
          </ac:spMkLst>
        </pc:spChg>
      </pc:sldChg>
      <pc:sldChg chg="modSp mod">
        <pc:chgData name="Marjolein Driessen" userId="94fafa3f-d8e0-4795-8393-6b19126a5394" providerId="ADAL" clId="{24E97C05-8735-3A43-AA28-B106F79B5457}" dt="2023-02-14T12:15:37.355" v="2254" actId="207"/>
        <pc:sldMkLst>
          <pc:docMk/>
          <pc:sldMk cId="2705751298" sldId="273"/>
        </pc:sldMkLst>
        <pc:spChg chg="mod">
          <ac:chgData name="Marjolein Driessen" userId="94fafa3f-d8e0-4795-8393-6b19126a5394" providerId="ADAL" clId="{24E97C05-8735-3A43-AA28-B106F79B5457}" dt="2023-02-14T12:15:37.355" v="2254" actId="207"/>
          <ac:spMkLst>
            <pc:docMk/>
            <pc:sldMk cId="2705751298" sldId="273"/>
            <ac:spMk id="7" creationId="{0CD803AB-BBD1-7DD3-1AA8-04F10BE044BE}"/>
          </ac:spMkLst>
        </pc:spChg>
      </pc:sldChg>
      <pc:sldChg chg="del">
        <pc:chgData name="Marjolein Driessen" userId="94fafa3f-d8e0-4795-8393-6b19126a5394" providerId="ADAL" clId="{24E97C05-8735-3A43-AA28-B106F79B5457}" dt="2023-02-14T11:27:08.657" v="2129" actId="2696"/>
        <pc:sldMkLst>
          <pc:docMk/>
          <pc:sldMk cId="3170150754" sldId="274"/>
        </pc:sldMkLst>
      </pc:sldChg>
      <pc:sldChg chg="modSp mod">
        <pc:chgData name="Marjolein Driessen" userId="94fafa3f-d8e0-4795-8393-6b19126a5394" providerId="ADAL" clId="{24E97C05-8735-3A43-AA28-B106F79B5457}" dt="2023-02-14T15:26:53.084" v="2848" actId="20577"/>
        <pc:sldMkLst>
          <pc:docMk/>
          <pc:sldMk cId="3262619753" sldId="275"/>
        </pc:sldMkLst>
        <pc:spChg chg="mod">
          <ac:chgData name="Marjolein Driessen" userId="94fafa3f-d8e0-4795-8393-6b19126a5394" providerId="ADAL" clId="{24E97C05-8735-3A43-AA28-B106F79B5457}" dt="2023-02-14T15:26:53.084" v="2848" actId="20577"/>
          <ac:spMkLst>
            <pc:docMk/>
            <pc:sldMk cId="3262619753" sldId="275"/>
            <ac:spMk id="2" creationId="{7BE926FD-F308-0386-3214-B0CAD4408D28}"/>
          </ac:spMkLst>
        </pc:spChg>
        <pc:spChg chg="mod">
          <ac:chgData name="Marjolein Driessen" userId="94fafa3f-d8e0-4795-8393-6b19126a5394" providerId="ADAL" clId="{24E97C05-8735-3A43-AA28-B106F79B5457}" dt="2023-02-14T11:29:48.162" v="2157" actId="5793"/>
          <ac:spMkLst>
            <pc:docMk/>
            <pc:sldMk cId="3262619753" sldId="275"/>
            <ac:spMk id="3" creationId="{4A388BE0-8432-08E8-CFAD-B73B253FE0AD}"/>
          </ac:spMkLst>
        </pc:spChg>
      </pc:sldChg>
      <pc:sldChg chg="modSp">
        <pc:chgData name="Marjolein Driessen" userId="94fafa3f-d8e0-4795-8393-6b19126a5394" providerId="ADAL" clId="{24E97C05-8735-3A43-AA28-B106F79B5457}" dt="2023-02-14T11:36:14.271" v="2168" actId="14100"/>
        <pc:sldMkLst>
          <pc:docMk/>
          <pc:sldMk cId="368416719" sldId="276"/>
        </pc:sldMkLst>
        <pc:picChg chg="mod">
          <ac:chgData name="Marjolein Driessen" userId="94fafa3f-d8e0-4795-8393-6b19126a5394" providerId="ADAL" clId="{24E97C05-8735-3A43-AA28-B106F79B5457}" dt="2023-02-14T11:36:14.271" v="2168" actId="14100"/>
          <ac:picMkLst>
            <pc:docMk/>
            <pc:sldMk cId="368416719" sldId="276"/>
            <ac:picMk id="6146" creationId="{3CEDDA6D-5D15-0252-0DF0-E3DE70CC6CC1}"/>
          </ac:picMkLst>
        </pc:picChg>
      </pc:sldChg>
      <pc:sldChg chg="modSp mod ord">
        <pc:chgData name="Marjolein Driessen" userId="94fafa3f-d8e0-4795-8393-6b19126a5394" providerId="ADAL" clId="{24E97C05-8735-3A43-AA28-B106F79B5457}" dt="2023-02-14T15:23:35.089" v="2823" actId="20577"/>
        <pc:sldMkLst>
          <pc:docMk/>
          <pc:sldMk cId="1666512579" sldId="277"/>
        </pc:sldMkLst>
        <pc:spChg chg="mod">
          <ac:chgData name="Marjolein Driessen" userId="94fafa3f-d8e0-4795-8393-6b19126a5394" providerId="ADAL" clId="{24E97C05-8735-3A43-AA28-B106F79B5457}" dt="2023-02-14T15:23:35.089" v="2823" actId="20577"/>
          <ac:spMkLst>
            <pc:docMk/>
            <pc:sldMk cId="1666512579" sldId="277"/>
            <ac:spMk id="2" creationId="{7BE926FD-F308-0386-3214-B0CAD4408D28}"/>
          </ac:spMkLst>
        </pc:spChg>
      </pc:sldChg>
      <pc:sldChg chg="modSp mod ord">
        <pc:chgData name="Marjolein Driessen" userId="94fafa3f-d8e0-4795-8393-6b19126a5394" providerId="ADAL" clId="{24E97C05-8735-3A43-AA28-B106F79B5457}" dt="2023-02-14T15:23:18.116" v="2817" actId="6549"/>
        <pc:sldMkLst>
          <pc:docMk/>
          <pc:sldMk cId="3323345462" sldId="278"/>
        </pc:sldMkLst>
        <pc:spChg chg="mod">
          <ac:chgData name="Marjolein Driessen" userId="94fafa3f-d8e0-4795-8393-6b19126a5394" providerId="ADAL" clId="{24E97C05-8735-3A43-AA28-B106F79B5457}" dt="2023-02-14T15:23:18.116" v="2817" actId="6549"/>
          <ac:spMkLst>
            <pc:docMk/>
            <pc:sldMk cId="3323345462" sldId="278"/>
            <ac:spMk id="2" creationId="{7BE926FD-F308-0386-3214-B0CAD4408D28}"/>
          </ac:spMkLst>
        </pc:spChg>
      </pc:sldChg>
      <pc:sldChg chg="addSp modSp mod modClrScheme chgLayout">
        <pc:chgData name="Marjolein Driessen" userId="94fafa3f-d8e0-4795-8393-6b19126a5394" providerId="ADAL" clId="{24E97C05-8735-3A43-AA28-B106F79B5457}" dt="2023-02-14T15:07:45.151" v="2730" actId="20577"/>
        <pc:sldMkLst>
          <pc:docMk/>
          <pc:sldMk cId="1394029321" sldId="279"/>
        </pc:sldMkLst>
        <pc:spChg chg="mod">
          <ac:chgData name="Marjolein Driessen" userId="94fafa3f-d8e0-4795-8393-6b19126a5394" providerId="ADAL" clId="{24E97C05-8735-3A43-AA28-B106F79B5457}" dt="2023-02-14T15:07:45.151" v="2730" actId="20577"/>
          <ac:spMkLst>
            <pc:docMk/>
            <pc:sldMk cId="1394029321" sldId="279"/>
            <ac:spMk id="2" creationId="{977D3EE1-9416-E39D-DEAE-ECA8E7733235}"/>
          </ac:spMkLst>
        </pc:spChg>
        <pc:spChg chg="mod">
          <ac:chgData name="Marjolein Driessen" userId="94fafa3f-d8e0-4795-8393-6b19126a5394" providerId="ADAL" clId="{24E97C05-8735-3A43-AA28-B106F79B5457}" dt="2023-02-14T14:51:29.177" v="2676" actId="20577"/>
          <ac:spMkLst>
            <pc:docMk/>
            <pc:sldMk cId="1394029321" sldId="279"/>
            <ac:spMk id="3" creationId="{5E6694FD-BBCC-9E64-B626-6AA0E9840597}"/>
          </ac:spMkLst>
        </pc:spChg>
        <pc:picChg chg="add mod ord">
          <ac:chgData name="Marjolein Driessen" userId="94fafa3f-d8e0-4795-8393-6b19126a5394" providerId="ADAL" clId="{24E97C05-8735-3A43-AA28-B106F79B5457}" dt="2023-02-14T11:21:48.550" v="2081" actId="1076"/>
          <ac:picMkLst>
            <pc:docMk/>
            <pc:sldMk cId="1394029321" sldId="279"/>
            <ac:picMk id="4" creationId="{EAD772B2-2D3E-8072-AA5C-AC05625E6405}"/>
          </ac:picMkLst>
        </pc:picChg>
      </pc:sldChg>
      <pc:sldChg chg="modSp mod">
        <pc:chgData name="Marjolein Driessen" userId="94fafa3f-d8e0-4795-8393-6b19126a5394" providerId="ADAL" clId="{24E97C05-8735-3A43-AA28-B106F79B5457}" dt="2023-02-14T12:15:32.493" v="2253" actId="207"/>
        <pc:sldMkLst>
          <pc:docMk/>
          <pc:sldMk cId="1636933619" sldId="280"/>
        </pc:sldMkLst>
        <pc:spChg chg="mod">
          <ac:chgData name="Marjolein Driessen" userId="94fafa3f-d8e0-4795-8393-6b19126a5394" providerId="ADAL" clId="{24E97C05-8735-3A43-AA28-B106F79B5457}" dt="2023-02-14T12:15:32.493" v="2253" actId="207"/>
          <ac:spMkLst>
            <pc:docMk/>
            <pc:sldMk cId="1636933619" sldId="280"/>
            <ac:spMk id="11" creationId="{DEA25BA3-81FB-DE79-7F4A-46D9D4455043}"/>
          </ac:spMkLst>
        </pc:spChg>
      </pc:sldChg>
      <pc:sldChg chg="modSp mod">
        <pc:chgData name="Marjolein Driessen" userId="94fafa3f-d8e0-4795-8393-6b19126a5394" providerId="ADAL" clId="{24E97C05-8735-3A43-AA28-B106F79B5457}" dt="2023-02-14T15:21:57.812" v="2803" actId="20577"/>
        <pc:sldMkLst>
          <pc:docMk/>
          <pc:sldMk cId="1407113336" sldId="281"/>
        </pc:sldMkLst>
        <pc:spChg chg="mod">
          <ac:chgData name="Marjolein Driessen" userId="94fafa3f-d8e0-4795-8393-6b19126a5394" providerId="ADAL" clId="{24E97C05-8735-3A43-AA28-B106F79B5457}" dt="2023-02-14T15:21:37.231" v="2785" actId="113"/>
          <ac:spMkLst>
            <pc:docMk/>
            <pc:sldMk cId="1407113336" sldId="281"/>
            <ac:spMk id="2" creationId="{A039106F-A756-AE1F-E01C-2A191DED6211}"/>
          </ac:spMkLst>
        </pc:spChg>
        <pc:spChg chg="mod">
          <ac:chgData name="Marjolein Driessen" userId="94fafa3f-d8e0-4795-8393-6b19126a5394" providerId="ADAL" clId="{24E97C05-8735-3A43-AA28-B106F79B5457}" dt="2023-02-14T15:21:57.812" v="2803" actId="20577"/>
          <ac:spMkLst>
            <pc:docMk/>
            <pc:sldMk cId="1407113336" sldId="281"/>
            <ac:spMk id="3" creationId="{6AEA9714-EA2C-213D-843B-70C6733D3654}"/>
          </ac:spMkLst>
        </pc:spChg>
      </pc:sldChg>
      <pc:sldChg chg="modSp mod">
        <pc:chgData name="Marjolein Driessen" userId="94fafa3f-d8e0-4795-8393-6b19126a5394" providerId="ADAL" clId="{24E97C05-8735-3A43-AA28-B106F79B5457}" dt="2023-02-14T11:32:09.071" v="2162" actId="14100"/>
        <pc:sldMkLst>
          <pc:docMk/>
          <pc:sldMk cId="3890374462" sldId="282"/>
        </pc:sldMkLst>
        <pc:picChg chg="mod">
          <ac:chgData name="Marjolein Driessen" userId="94fafa3f-d8e0-4795-8393-6b19126a5394" providerId="ADAL" clId="{24E97C05-8735-3A43-AA28-B106F79B5457}" dt="2023-02-14T11:32:09.071" v="2162" actId="14100"/>
          <ac:picMkLst>
            <pc:docMk/>
            <pc:sldMk cId="3890374462" sldId="282"/>
            <ac:picMk id="4" creationId="{6525B95F-0EDB-A676-8AC4-1F3CD477DC18}"/>
          </ac:picMkLst>
        </pc:picChg>
      </pc:sldChg>
      <pc:sldChg chg="modSp mod">
        <pc:chgData name="Marjolein Driessen" userId="94fafa3f-d8e0-4795-8393-6b19126a5394" providerId="ADAL" clId="{24E97C05-8735-3A43-AA28-B106F79B5457}" dt="2023-02-14T16:40:55.324" v="2873" actId="20577"/>
        <pc:sldMkLst>
          <pc:docMk/>
          <pc:sldMk cId="1750092136" sldId="283"/>
        </pc:sldMkLst>
        <pc:spChg chg="mod">
          <ac:chgData name="Marjolein Driessen" userId="94fafa3f-d8e0-4795-8393-6b19126a5394" providerId="ADAL" clId="{24E97C05-8735-3A43-AA28-B106F79B5457}" dt="2023-02-14T16:40:55.324" v="2873" actId="20577"/>
          <ac:spMkLst>
            <pc:docMk/>
            <pc:sldMk cId="1750092136" sldId="283"/>
            <ac:spMk id="2" creationId="{7BE926FD-F308-0386-3214-B0CAD4408D28}"/>
          </ac:spMkLst>
        </pc:spChg>
      </pc:sldChg>
      <pc:sldChg chg="modSp mod">
        <pc:chgData name="Marjolein Driessen" userId="94fafa3f-d8e0-4795-8393-6b19126a5394" providerId="ADAL" clId="{24E97C05-8735-3A43-AA28-B106F79B5457}" dt="2023-02-14T15:15:46.044" v="2763" actId="114"/>
        <pc:sldMkLst>
          <pc:docMk/>
          <pc:sldMk cId="140584943" sldId="284"/>
        </pc:sldMkLst>
        <pc:spChg chg="mod">
          <ac:chgData name="Marjolein Driessen" userId="94fafa3f-d8e0-4795-8393-6b19126a5394" providerId="ADAL" clId="{24E97C05-8735-3A43-AA28-B106F79B5457}" dt="2023-02-14T15:15:46.044" v="2763" actId="114"/>
          <ac:spMkLst>
            <pc:docMk/>
            <pc:sldMk cId="140584943" sldId="284"/>
            <ac:spMk id="2" creationId="{7BE926FD-F308-0386-3214-B0CAD4408D28}"/>
          </ac:spMkLst>
        </pc:spChg>
      </pc:sldChg>
      <pc:sldChg chg="modSp mod">
        <pc:chgData name="Marjolein Driessen" userId="94fafa3f-d8e0-4795-8393-6b19126a5394" providerId="ADAL" clId="{24E97C05-8735-3A43-AA28-B106F79B5457}" dt="2023-02-14T11:38:31.177" v="2169" actId="114"/>
        <pc:sldMkLst>
          <pc:docMk/>
          <pc:sldMk cId="570906653" sldId="285"/>
        </pc:sldMkLst>
        <pc:spChg chg="mod">
          <ac:chgData name="Marjolein Driessen" userId="94fafa3f-d8e0-4795-8393-6b19126a5394" providerId="ADAL" clId="{24E97C05-8735-3A43-AA28-B106F79B5457}" dt="2023-02-14T11:38:31.177" v="2169" actId="114"/>
          <ac:spMkLst>
            <pc:docMk/>
            <pc:sldMk cId="570906653" sldId="285"/>
            <ac:spMk id="2" creationId="{7BE926FD-F308-0386-3214-B0CAD4408D28}"/>
          </ac:spMkLst>
        </pc:spChg>
      </pc:sldChg>
      <pc:sldChg chg="del">
        <pc:chgData name="Marjolein Driessen" userId="94fafa3f-d8e0-4795-8393-6b19126a5394" providerId="ADAL" clId="{24E97C05-8735-3A43-AA28-B106F79B5457}" dt="2023-02-14T09:52:16.625" v="1269" actId="2696"/>
        <pc:sldMkLst>
          <pc:docMk/>
          <pc:sldMk cId="3072066988" sldId="286"/>
        </pc:sldMkLst>
      </pc:sldChg>
      <pc:sldChg chg="modSp add mod">
        <pc:chgData name="Marjolein Driessen" userId="94fafa3f-d8e0-4795-8393-6b19126a5394" providerId="ADAL" clId="{24E97C05-8735-3A43-AA28-B106F79B5457}" dt="2023-02-15T07:41:46.201" v="2898" actId="20577"/>
        <pc:sldMkLst>
          <pc:docMk/>
          <pc:sldMk cId="54793507" sldId="287"/>
        </pc:sldMkLst>
        <pc:spChg chg="mod">
          <ac:chgData name="Marjolein Driessen" userId="94fafa3f-d8e0-4795-8393-6b19126a5394" providerId="ADAL" clId="{24E97C05-8735-3A43-AA28-B106F79B5457}" dt="2023-02-15T07:41:46.201" v="2898" actId="20577"/>
          <ac:spMkLst>
            <pc:docMk/>
            <pc:sldMk cId="54793507" sldId="287"/>
            <ac:spMk id="2" creationId="{8AAB6033-D10E-72AC-FE4C-5DCE0D61F13A}"/>
          </ac:spMkLst>
        </pc:spChg>
      </pc:sldChg>
      <pc:sldChg chg="modSp add mod">
        <pc:chgData name="Marjolein Driessen" userId="94fafa3f-d8e0-4795-8393-6b19126a5394" providerId="ADAL" clId="{24E97C05-8735-3A43-AA28-B106F79B5457}" dt="2023-02-15T07:39:56.690" v="2876" actId="20577"/>
        <pc:sldMkLst>
          <pc:docMk/>
          <pc:sldMk cId="4247219490" sldId="288"/>
        </pc:sldMkLst>
        <pc:spChg chg="mod">
          <ac:chgData name="Marjolein Driessen" userId="94fafa3f-d8e0-4795-8393-6b19126a5394" providerId="ADAL" clId="{24E97C05-8735-3A43-AA28-B106F79B5457}" dt="2023-02-15T07:39:56.690" v="2876" actId="20577"/>
          <ac:spMkLst>
            <pc:docMk/>
            <pc:sldMk cId="4247219490" sldId="288"/>
            <ac:spMk id="2" creationId="{8AAB6033-D10E-72AC-FE4C-5DCE0D61F13A}"/>
          </ac:spMkLst>
        </pc:spChg>
      </pc:sldChg>
      <pc:sldChg chg="modSp add mod">
        <pc:chgData name="Marjolein Driessen" userId="94fafa3f-d8e0-4795-8393-6b19126a5394" providerId="ADAL" clId="{24E97C05-8735-3A43-AA28-B106F79B5457}" dt="2023-02-14T14:51:16.730" v="2640" actId="20577"/>
        <pc:sldMkLst>
          <pc:docMk/>
          <pc:sldMk cId="969839515" sldId="289"/>
        </pc:sldMkLst>
        <pc:spChg chg="mod">
          <ac:chgData name="Marjolein Driessen" userId="94fafa3f-d8e0-4795-8393-6b19126a5394" providerId="ADAL" clId="{24E97C05-8735-3A43-AA28-B106F79B5457}" dt="2023-02-14T14:51:12.834" v="2622" actId="6549"/>
          <ac:spMkLst>
            <pc:docMk/>
            <pc:sldMk cId="969839515" sldId="289"/>
            <ac:spMk id="2" creationId="{977D3EE1-9416-E39D-DEAE-ECA8E7733235}"/>
          </ac:spMkLst>
        </pc:spChg>
        <pc:spChg chg="mod">
          <ac:chgData name="Marjolein Driessen" userId="94fafa3f-d8e0-4795-8393-6b19126a5394" providerId="ADAL" clId="{24E97C05-8735-3A43-AA28-B106F79B5457}" dt="2023-02-14T14:51:16.730" v="2640" actId="20577"/>
          <ac:spMkLst>
            <pc:docMk/>
            <pc:sldMk cId="969839515" sldId="289"/>
            <ac:spMk id="3" creationId="{5E6694FD-BBCC-9E64-B626-6AA0E9840597}"/>
          </ac:spMkLst>
        </pc:spChg>
      </pc:sldChg>
    </pc:docChg>
  </pc:docChgLst>
  <pc:docChgLst>
    <pc:chgData name="Marjolein Driessen" userId="94fafa3f-d8e0-4795-8393-6b19126a5394" providerId="ADAL" clId="{97F7BD75-80AB-473B-830C-E5963C399C76}"/>
    <pc:docChg chg="undo custSel addSld delSld modSld">
      <pc:chgData name="Marjolein Driessen" userId="94fafa3f-d8e0-4795-8393-6b19126a5394" providerId="ADAL" clId="{97F7BD75-80AB-473B-830C-E5963C399C76}" dt="2023-02-13T15:24:20.024" v="2497" actId="47"/>
      <pc:docMkLst>
        <pc:docMk/>
      </pc:docMkLst>
      <pc:sldChg chg="modSp mod">
        <pc:chgData name="Marjolein Driessen" userId="94fafa3f-d8e0-4795-8393-6b19126a5394" providerId="ADAL" clId="{97F7BD75-80AB-473B-830C-E5963C399C76}" dt="2023-02-13T10:23:11.275" v="126" actId="20577"/>
        <pc:sldMkLst>
          <pc:docMk/>
          <pc:sldMk cId="2129015421" sldId="256"/>
        </pc:sldMkLst>
        <pc:spChg chg="mod">
          <ac:chgData name="Marjolein Driessen" userId="94fafa3f-d8e0-4795-8393-6b19126a5394" providerId="ADAL" clId="{97F7BD75-80AB-473B-830C-E5963C399C76}" dt="2023-02-13T10:22:30.002" v="60" actId="14100"/>
          <ac:spMkLst>
            <pc:docMk/>
            <pc:sldMk cId="2129015421" sldId="256"/>
            <ac:spMk id="2" creationId="{00000000-0000-0000-0000-000000000000}"/>
          </ac:spMkLst>
        </pc:spChg>
        <pc:spChg chg="mod">
          <ac:chgData name="Marjolein Driessen" userId="94fafa3f-d8e0-4795-8393-6b19126a5394" providerId="ADAL" clId="{97F7BD75-80AB-473B-830C-E5963C399C76}" dt="2023-02-13T10:23:11.275" v="126" actId="20577"/>
          <ac:spMkLst>
            <pc:docMk/>
            <pc:sldMk cId="2129015421" sldId="256"/>
            <ac:spMk id="3" creationId="{00000000-0000-0000-0000-000000000000}"/>
          </ac:spMkLst>
        </pc:spChg>
        <pc:spChg chg="mod">
          <ac:chgData name="Marjolein Driessen" userId="94fafa3f-d8e0-4795-8393-6b19126a5394" providerId="ADAL" clId="{97F7BD75-80AB-473B-830C-E5963C399C76}" dt="2023-02-13T10:21:51.818" v="1" actId="20577"/>
          <ac:spMkLst>
            <pc:docMk/>
            <pc:sldMk cId="2129015421" sldId="256"/>
            <ac:spMk id="4" creationId="{00000000-0000-0000-0000-000000000000}"/>
          </ac:spMkLst>
        </pc:spChg>
      </pc:sldChg>
      <pc:sldChg chg="del">
        <pc:chgData name="Marjolein Driessen" userId="94fafa3f-d8e0-4795-8393-6b19126a5394" providerId="ADAL" clId="{97F7BD75-80AB-473B-830C-E5963C399C76}" dt="2023-02-13T15:19:52.501" v="2492" actId="47"/>
        <pc:sldMkLst>
          <pc:docMk/>
          <pc:sldMk cId="3933323585" sldId="257"/>
        </pc:sldMkLst>
      </pc:sldChg>
      <pc:sldChg chg="del">
        <pc:chgData name="Marjolein Driessen" userId="94fafa3f-d8e0-4795-8393-6b19126a5394" providerId="ADAL" clId="{97F7BD75-80AB-473B-830C-E5963C399C76}" dt="2023-02-13T15:24:14.069" v="2495" actId="47"/>
        <pc:sldMkLst>
          <pc:docMk/>
          <pc:sldMk cId="2205653161" sldId="259"/>
        </pc:sldMkLst>
      </pc:sldChg>
      <pc:sldChg chg="delSp del mod">
        <pc:chgData name="Marjolein Driessen" userId="94fafa3f-d8e0-4795-8393-6b19126a5394" providerId="ADAL" clId="{97F7BD75-80AB-473B-830C-E5963C399C76}" dt="2023-02-13T15:19:50.799" v="2490" actId="47"/>
        <pc:sldMkLst>
          <pc:docMk/>
          <pc:sldMk cId="2781214373" sldId="261"/>
        </pc:sldMkLst>
        <pc:picChg chg="del">
          <ac:chgData name="Marjolein Driessen" userId="94fafa3f-d8e0-4795-8393-6b19126a5394" providerId="ADAL" clId="{97F7BD75-80AB-473B-830C-E5963C399C76}" dt="2023-02-13T12:41:13.494" v="1123" actId="21"/>
          <ac:picMkLst>
            <pc:docMk/>
            <pc:sldMk cId="2781214373" sldId="261"/>
            <ac:picMk id="5" creationId="{FD060C39-4534-0D5E-4561-D41CA45DA888}"/>
          </ac:picMkLst>
        </pc:picChg>
      </pc:sldChg>
      <pc:sldChg chg="delSp mod">
        <pc:chgData name="Marjolein Driessen" userId="94fafa3f-d8e0-4795-8393-6b19126a5394" providerId="ADAL" clId="{97F7BD75-80AB-473B-830C-E5963C399C76}" dt="2023-02-13T15:20:19.986" v="2494" actId="478"/>
        <pc:sldMkLst>
          <pc:docMk/>
          <pc:sldMk cId="3431750711" sldId="264"/>
        </pc:sldMkLst>
        <pc:picChg chg="del">
          <ac:chgData name="Marjolein Driessen" userId="94fafa3f-d8e0-4795-8393-6b19126a5394" providerId="ADAL" clId="{97F7BD75-80AB-473B-830C-E5963C399C76}" dt="2023-02-13T15:20:19.986" v="2494" actId="478"/>
          <ac:picMkLst>
            <pc:docMk/>
            <pc:sldMk cId="3431750711" sldId="264"/>
            <ac:picMk id="4" creationId="{ED51D24A-6B97-21BC-AAE5-A8C6A8CB763B}"/>
          </ac:picMkLst>
        </pc:picChg>
      </pc:sldChg>
      <pc:sldChg chg="del">
        <pc:chgData name="Marjolein Driessen" userId="94fafa3f-d8e0-4795-8393-6b19126a5394" providerId="ADAL" clId="{97F7BD75-80AB-473B-830C-E5963C399C76}" dt="2023-02-13T15:24:18.014" v="2496" actId="47"/>
        <pc:sldMkLst>
          <pc:docMk/>
          <pc:sldMk cId="1776657147" sldId="265"/>
        </pc:sldMkLst>
      </pc:sldChg>
      <pc:sldChg chg="del">
        <pc:chgData name="Marjolein Driessen" userId="94fafa3f-d8e0-4795-8393-6b19126a5394" providerId="ADAL" clId="{97F7BD75-80AB-473B-830C-E5963C399C76}" dt="2023-02-13T15:19:51.700" v="2491" actId="47"/>
        <pc:sldMkLst>
          <pc:docMk/>
          <pc:sldMk cId="1949843321" sldId="267"/>
        </pc:sldMkLst>
      </pc:sldChg>
      <pc:sldChg chg="del">
        <pc:chgData name="Marjolein Driessen" userId="94fafa3f-d8e0-4795-8393-6b19126a5394" providerId="ADAL" clId="{97F7BD75-80AB-473B-830C-E5963C399C76}" dt="2023-02-13T15:24:20.024" v="2497" actId="47"/>
        <pc:sldMkLst>
          <pc:docMk/>
          <pc:sldMk cId="2196541200" sldId="268"/>
        </pc:sldMkLst>
      </pc:sldChg>
      <pc:sldChg chg="modSp mod">
        <pc:chgData name="Marjolein Driessen" userId="94fafa3f-d8e0-4795-8393-6b19126a5394" providerId="ADAL" clId="{97F7BD75-80AB-473B-830C-E5963C399C76}" dt="2023-02-13T10:37:55.578" v="383" actId="6549"/>
        <pc:sldMkLst>
          <pc:docMk/>
          <pc:sldMk cId="372614394" sldId="269"/>
        </pc:sldMkLst>
        <pc:spChg chg="mod">
          <ac:chgData name="Marjolein Driessen" userId="94fafa3f-d8e0-4795-8393-6b19126a5394" providerId="ADAL" clId="{97F7BD75-80AB-473B-830C-E5963C399C76}" dt="2023-02-13T10:37:55.578" v="383" actId="6549"/>
          <ac:spMkLst>
            <pc:docMk/>
            <pc:sldMk cId="372614394" sldId="269"/>
            <ac:spMk id="2" creationId="{A039106F-A756-AE1F-E01C-2A191DED6211}"/>
          </ac:spMkLst>
        </pc:spChg>
      </pc:sldChg>
      <pc:sldChg chg="addSp delSp modSp mod delAnim">
        <pc:chgData name="Marjolein Driessen" userId="94fafa3f-d8e0-4795-8393-6b19126a5394" providerId="ADAL" clId="{97F7BD75-80AB-473B-830C-E5963C399C76}" dt="2023-02-13T10:33:26.777" v="340" actId="1076"/>
        <pc:sldMkLst>
          <pc:docMk/>
          <pc:sldMk cId="2705751298" sldId="273"/>
        </pc:sldMkLst>
        <pc:spChg chg="add mod">
          <ac:chgData name="Marjolein Driessen" userId="94fafa3f-d8e0-4795-8393-6b19126a5394" providerId="ADAL" clId="{97F7BD75-80AB-473B-830C-E5963C399C76}" dt="2023-02-13T10:33:26.777" v="340" actId="1076"/>
          <ac:spMkLst>
            <pc:docMk/>
            <pc:sldMk cId="2705751298" sldId="273"/>
            <ac:spMk id="7" creationId="{0CD803AB-BBD1-7DD3-1AA8-04F10BE044BE}"/>
          </ac:spMkLst>
        </pc:spChg>
        <pc:spChg chg="del mod">
          <ac:chgData name="Marjolein Driessen" userId="94fafa3f-d8e0-4795-8393-6b19126a5394" providerId="ADAL" clId="{97F7BD75-80AB-473B-830C-E5963C399C76}" dt="2023-02-13T10:31:34.014" v="224" actId="478"/>
          <ac:spMkLst>
            <pc:docMk/>
            <pc:sldMk cId="2705751298" sldId="273"/>
            <ac:spMk id="9" creationId="{ED52588B-377B-AE75-2C32-D4A3E92AC5D8}"/>
          </ac:spMkLst>
        </pc:spChg>
        <pc:spChg chg="add del mod">
          <ac:chgData name="Marjolein Driessen" userId="94fafa3f-d8e0-4795-8393-6b19126a5394" providerId="ADAL" clId="{97F7BD75-80AB-473B-830C-E5963C399C76}" dt="2023-02-13T10:33:14.908" v="338" actId="21"/>
          <ac:spMkLst>
            <pc:docMk/>
            <pc:sldMk cId="2705751298" sldId="273"/>
            <ac:spMk id="10" creationId="{1B4F972E-35B7-3411-2745-FDE7AC410E70}"/>
          </ac:spMkLst>
        </pc:spChg>
        <pc:spChg chg="del mod">
          <ac:chgData name="Marjolein Driessen" userId="94fafa3f-d8e0-4795-8393-6b19126a5394" providerId="ADAL" clId="{97F7BD75-80AB-473B-830C-E5963C399C76}" dt="2023-02-13T10:32:48.768" v="336" actId="21"/>
          <ac:spMkLst>
            <pc:docMk/>
            <pc:sldMk cId="2705751298" sldId="273"/>
            <ac:spMk id="11" creationId="{DEA25BA3-81FB-DE79-7F4A-46D9D4455043}"/>
          </ac:spMkLst>
        </pc:spChg>
        <pc:picChg chg="del">
          <ac:chgData name="Marjolein Driessen" userId="94fafa3f-d8e0-4795-8393-6b19126a5394" providerId="ADAL" clId="{97F7BD75-80AB-473B-830C-E5963C399C76}" dt="2023-02-13T10:32:54.239" v="337" actId="21"/>
          <ac:picMkLst>
            <pc:docMk/>
            <pc:sldMk cId="2705751298" sldId="273"/>
            <ac:picMk id="4" creationId="{2BF1C9B1-55D8-CAC7-C858-2D45D7588277}"/>
          </ac:picMkLst>
        </pc:picChg>
        <pc:picChg chg="mod">
          <ac:chgData name="Marjolein Driessen" userId="94fafa3f-d8e0-4795-8393-6b19126a5394" providerId="ADAL" clId="{97F7BD75-80AB-473B-830C-E5963C399C76}" dt="2023-02-13T10:33:18.046" v="339" actId="1076"/>
          <ac:picMkLst>
            <pc:docMk/>
            <pc:sldMk cId="2705751298" sldId="273"/>
            <ac:picMk id="6" creationId="{16A542AA-1527-B511-F61C-6E852874B6BC}"/>
          </ac:picMkLst>
        </pc:picChg>
      </pc:sldChg>
      <pc:sldChg chg="modSp mod">
        <pc:chgData name="Marjolein Driessen" userId="94fafa3f-d8e0-4795-8393-6b19126a5394" providerId="ADAL" clId="{97F7BD75-80AB-473B-830C-E5963C399C76}" dt="2023-02-13T11:03:56.289" v="882" actId="20577"/>
        <pc:sldMkLst>
          <pc:docMk/>
          <pc:sldMk cId="3170150754" sldId="274"/>
        </pc:sldMkLst>
        <pc:spChg chg="mod">
          <ac:chgData name="Marjolein Driessen" userId="94fafa3f-d8e0-4795-8393-6b19126a5394" providerId="ADAL" clId="{97F7BD75-80AB-473B-830C-E5963C399C76}" dt="2023-02-13T11:03:56.289" v="882" actId="20577"/>
          <ac:spMkLst>
            <pc:docMk/>
            <pc:sldMk cId="3170150754" sldId="274"/>
            <ac:spMk id="2" creationId="{A039106F-A756-AE1F-E01C-2A191DED6211}"/>
          </ac:spMkLst>
        </pc:spChg>
      </pc:sldChg>
      <pc:sldChg chg="modSp mod">
        <pc:chgData name="Marjolein Driessen" userId="94fafa3f-d8e0-4795-8393-6b19126a5394" providerId="ADAL" clId="{97F7BD75-80AB-473B-830C-E5963C399C76}" dt="2023-02-13T12:56:46.929" v="1547" actId="207"/>
        <pc:sldMkLst>
          <pc:docMk/>
          <pc:sldMk cId="3262619753" sldId="275"/>
        </pc:sldMkLst>
        <pc:spChg chg="mod">
          <ac:chgData name="Marjolein Driessen" userId="94fafa3f-d8e0-4795-8393-6b19126a5394" providerId="ADAL" clId="{97F7BD75-80AB-473B-830C-E5963C399C76}" dt="2023-02-13T12:56:46.929" v="1547" actId="207"/>
          <ac:spMkLst>
            <pc:docMk/>
            <pc:sldMk cId="3262619753" sldId="275"/>
            <ac:spMk id="2" creationId="{7BE926FD-F308-0386-3214-B0CAD4408D28}"/>
          </ac:spMkLst>
        </pc:spChg>
      </pc:sldChg>
      <pc:sldChg chg="delSp modSp add mod">
        <pc:chgData name="Marjolein Driessen" userId="94fafa3f-d8e0-4795-8393-6b19126a5394" providerId="ADAL" clId="{97F7BD75-80AB-473B-830C-E5963C399C76}" dt="2023-02-13T10:29:46.588" v="187" actId="478"/>
        <pc:sldMkLst>
          <pc:docMk/>
          <pc:sldMk cId="1394029321" sldId="279"/>
        </pc:sldMkLst>
        <pc:spChg chg="mod">
          <ac:chgData name="Marjolein Driessen" userId="94fafa3f-d8e0-4795-8393-6b19126a5394" providerId="ADAL" clId="{97F7BD75-80AB-473B-830C-E5963C399C76}" dt="2023-02-13T10:29:44.182" v="186" actId="27636"/>
          <ac:spMkLst>
            <pc:docMk/>
            <pc:sldMk cId="1394029321" sldId="279"/>
            <ac:spMk id="2" creationId="{977D3EE1-9416-E39D-DEAE-ECA8E7733235}"/>
          </ac:spMkLst>
        </pc:spChg>
        <pc:picChg chg="del">
          <ac:chgData name="Marjolein Driessen" userId="94fafa3f-d8e0-4795-8393-6b19126a5394" providerId="ADAL" clId="{97F7BD75-80AB-473B-830C-E5963C399C76}" dt="2023-02-13T10:29:46.588" v="187" actId="478"/>
          <ac:picMkLst>
            <pc:docMk/>
            <pc:sldMk cId="1394029321" sldId="279"/>
            <ac:picMk id="5122" creationId="{EA2303E7-DA24-2C3B-DE45-6C08D3163D64}"/>
          </ac:picMkLst>
        </pc:picChg>
      </pc:sldChg>
      <pc:sldChg chg="addSp delSp modSp add mod delAnim">
        <pc:chgData name="Marjolein Driessen" userId="94fafa3f-d8e0-4795-8393-6b19126a5394" providerId="ADAL" clId="{97F7BD75-80AB-473B-830C-E5963C399C76}" dt="2023-02-13T10:33:44.336" v="345" actId="1076"/>
        <pc:sldMkLst>
          <pc:docMk/>
          <pc:sldMk cId="1636933619" sldId="280"/>
        </pc:sldMkLst>
        <pc:spChg chg="del">
          <ac:chgData name="Marjolein Driessen" userId="94fafa3f-d8e0-4795-8393-6b19126a5394" providerId="ADAL" clId="{97F7BD75-80AB-473B-830C-E5963C399C76}" dt="2023-02-13T10:33:34.745" v="342" actId="478"/>
          <ac:spMkLst>
            <pc:docMk/>
            <pc:sldMk cId="1636933619" sldId="280"/>
            <ac:spMk id="7" creationId="{0CD803AB-BBD1-7DD3-1AA8-04F10BE044BE}"/>
          </ac:spMkLst>
        </pc:spChg>
        <pc:spChg chg="add del mod">
          <ac:chgData name="Marjolein Driessen" userId="94fafa3f-d8e0-4795-8393-6b19126a5394" providerId="ADAL" clId="{97F7BD75-80AB-473B-830C-E5963C399C76}" dt="2023-02-13T10:33:36.943" v="343" actId="21"/>
          <ac:spMkLst>
            <pc:docMk/>
            <pc:sldMk cId="1636933619" sldId="280"/>
            <ac:spMk id="8" creationId="{DAE05424-A306-0E5F-6A8E-0F47ADB70247}"/>
          </ac:spMkLst>
        </pc:spChg>
        <pc:spChg chg="mod">
          <ac:chgData name="Marjolein Driessen" userId="94fafa3f-d8e0-4795-8393-6b19126a5394" providerId="ADAL" clId="{97F7BD75-80AB-473B-830C-E5963C399C76}" dt="2023-02-13T10:33:44.336" v="345" actId="1076"/>
          <ac:spMkLst>
            <pc:docMk/>
            <pc:sldMk cId="1636933619" sldId="280"/>
            <ac:spMk id="11" creationId="{DEA25BA3-81FB-DE79-7F4A-46D9D4455043}"/>
          </ac:spMkLst>
        </pc:spChg>
        <pc:picChg chg="mod">
          <ac:chgData name="Marjolein Driessen" userId="94fafa3f-d8e0-4795-8393-6b19126a5394" providerId="ADAL" clId="{97F7BD75-80AB-473B-830C-E5963C399C76}" dt="2023-02-13T10:33:39.263" v="344" actId="1076"/>
          <ac:picMkLst>
            <pc:docMk/>
            <pc:sldMk cId="1636933619" sldId="280"/>
            <ac:picMk id="4" creationId="{2BF1C9B1-55D8-CAC7-C858-2D45D7588277}"/>
          </ac:picMkLst>
        </pc:picChg>
        <pc:picChg chg="del">
          <ac:chgData name="Marjolein Driessen" userId="94fafa3f-d8e0-4795-8393-6b19126a5394" providerId="ADAL" clId="{97F7BD75-80AB-473B-830C-E5963C399C76}" dt="2023-02-13T10:33:31.512" v="341" actId="478"/>
          <ac:picMkLst>
            <pc:docMk/>
            <pc:sldMk cId="1636933619" sldId="280"/>
            <ac:picMk id="6" creationId="{16A542AA-1527-B511-F61C-6E852874B6BC}"/>
          </ac:picMkLst>
        </pc:picChg>
      </pc:sldChg>
      <pc:sldChg chg="modSp add mod">
        <pc:chgData name="Marjolein Driessen" userId="94fafa3f-d8e0-4795-8393-6b19126a5394" providerId="ADAL" clId="{97F7BD75-80AB-473B-830C-E5963C399C76}" dt="2023-02-13T10:56:58.057" v="865" actId="6549"/>
        <pc:sldMkLst>
          <pc:docMk/>
          <pc:sldMk cId="1407113336" sldId="281"/>
        </pc:sldMkLst>
        <pc:spChg chg="mod">
          <ac:chgData name="Marjolein Driessen" userId="94fafa3f-d8e0-4795-8393-6b19126a5394" providerId="ADAL" clId="{97F7BD75-80AB-473B-830C-E5963C399C76}" dt="2023-02-13T10:56:58.057" v="865" actId="6549"/>
          <ac:spMkLst>
            <pc:docMk/>
            <pc:sldMk cId="1407113336" sldId="281"/>
            <ac:spMk id="2" creationId="{A039106F-A756-AE1F-E01C-2A191DED6211}"/>
          </ac:spMkLst>
        </pc:spChg>
      </pc:sldChg>
      <pc:sldChg chg="addSp modSp add mod">
        <pc:chgData name="Marjolein Driessen" userId="94fafa3f-d8e0-4795-8393-6b19126a5394" providerId="ADAL" clId="{97F7BD75-80AB-473B-830C-E5963C399C76}" dt="2023-02-13T13:22:51.919" v="2379" actId="20577"/>
        <pc:sldMkLst>
          <pc:docMk/>
          <pc:sldMk cId="3890374462" sldId="282"/>
        </pc:sldMkLst>
        <pc:spChg chg="mod">
          <ac:chgData name="Marjolein Driessen" userId="94fafa3f-d8e0-4795-8393-6b19126a5394" providerId="ADAL" clId="{97F7BD75-80AB-473B-830C-E5963C399C76}" dt="2023-02-13T13:22:51.919" v="2379" actId="20577"/>
          <ac:spMkLst>
            <pc:docMk/>
            <pc:sldMk cId="3890374462" sldId="282"/>
            <ac:spMk id="2" creationId="{7BE926FD-F308-0386-3214-B0CAD4408D28}"/>
          </ac:spMkLst>
        </pc:spChg>
        <pc:picChg chg="add mod">
          <ac:chgData name="Marjolein Driessen" userId="94fafa3f-d8e0-4795-8393-6b19126a5394" providerId="ADAL" clId="{97F7BD75-80AB-473B-830C-E5963C399C76}" dt="2023-02-13T12:45:53.195" v="1439" actId="1076"/>
          <ac:picMkLst>
            <pc:docMk/>
            <pc:sldMk cId="3890374462" sldId="282"/>
            <ac:picMk id="4" creationId="{6525B95F-0EDB-A676-8AC4-1F3CD477DC18}"/>
          </ac:picMkLst>
        </pc:picChg>
      </pc:sldChg>
      <pc:sldChg chg="delSp modSp add mod">
        <pc:chgData name="Marjolein Driessen" userId="94fafa3f-d8e0-4795-8393-6b19126a5394" providerId="ADAL" clId="{97F7BD75-80AB-473B-830C-E5963C399C76}" dt="2023-02-13T13:06:52.118" v="2002" actId="313"/>
        <pc:sldMkLst>
          <pc:docMk/>
          <pc:sldMk cId="1750092136" sldId="283"/>
        </pc:sldMkLst>
        <pc:spChg chg="mod">
          <ac:chgData name="Marjolein Driessen" userId="94fafa3f-d8e0-4795-8393-6b19126a5394" providerId="ADAL" clId="{97F7BD75-80AB-473B-830C-E5963C399C76}" dt="2023-02-13T13:06:52.118" v="2002" actId="313"/>
          <ac:spMkLst>
            <pc:docMk/>
            <pc:sldMk cId="1750092136" sldId="283"/>
            <ac:spMk id="2" creationId="{7BE926FD-F308-0386-3214-B0CAD4408D28}"/>
          </ac:spMkLst>
        </pc:spChg>
        <pc:picChg chg="del">
          <ac:chgData name="Marjolein Driessen" userId="94fafa3f-d8e0-4795-8393-6b19126a5394" providerId="ADAL" clId="{97F7BD75-80AB-473B-830C-E5963C399C76}" dt="2023-02-13T12:47:37.324" v="1458" actId="478"/>
          <ac:picMkLst>
            <pc:docMk/>
            <pc:sldMk cId="1750092136" sldId="283"/>
            <ac:picMk id="4" creationId="{6525B95F-0EDB-A676-8AC4-1F3CD477DC18}"/>
          </ac:picMkLst>
        </pc:picChg>
      </pc:sldChg>
      <pc:sldChg chg="modSp add mod">
        <pc:chgData name="Marjolein Driessen" userId="94fafa3f-d8e0-4795-8393-6b19126a5394" providerId="ADAL" clId="{97F7BD75-80AB-473B-830C-E5963C399C76}" dt="2023-02-13T13:49:14.931" v="2489" actId="20577"/>
        <pc:sldMkLst>
          <pc:docMk/>
          <pc:sldMk cId="140584943" sldId="284"/>
        </pc:sldMkLst>
        <pc:spChg chg="mod">
          <ac:chgData name="Marjolein Driessen" userId="94fafa3f-d8e0-4795-8393-6b19126a5394" providerId="ADAL" clId="{97F7BD75-80AB-473B-830C-E5963C399C76}" dt="2023-02-13T13:49:14.931" v="2489" actId="20577"/>
          <ac:spMkLst>
            <pc:docMk/>
            <pc:sldMk cId="140584943" sldId="284"/>
            <ac:spMk id="2" creationId="{7BE926FD-F308-0386-3214-B0CAD4408D28}"/>
          </ac:spMkLst>
        </pc:spChg>
        <pc:spChg chg="mod">
          <ac:chgData name="Marjolein Driessen" userId="94fafa3f-d8e0-4795-8393-6b19126a5394" providerId="ADAL" clId="{97F7BD75-80AB-473B-830C-E5963C399C76}" dt="2023-02-13T13:07:57.917" v="2042" actId="20577"/>
          <ac:spMkLst>
            <pc:docMk/>
            <pc:sldMk cId="140584943" sldId="284"/>
            <ac:spMk id="3" creationId="{4A388BE0-8432-08E8-CFAD-B73B253FE0AD}"/>
          </ac:spMkLst>
        </pc:spChg>
      </pc:sldChg>
      <pc:sldChg chg="modSp add mod">
        <pc:chgData name="Marjolein Driessen" userId="94fafa3f-d8e0-4795-8393-6b19126a5394" providerId="ADAL" clId="{97F7BD75-80AB-473B-830C-E5963C399C76}" dt="2023-02-13T13:47:37.603" v="2386" actId="6549"/>
        <pc:sldMkLst>
          <pc:docMk/>
          <pc:sldMk cId="570906653" sldId="285"/>
        </pc:sldMkLst>
        <pc:spChg chg="mod">
          <ac:chgData name="Marjolein Driessen" userId="94fafa3f-d8e0-4795-8393-6b19126a5394" providerId="ADAL" clId="{97F7BD75-80AB-473B-830C-E5963C399C76}" dt="2023-02-13T13:47:37.603" v="2386" actId="6549"/>
          <ac:spMkLst>
            <pc:docMk/>
            <pc:sldMk cId="570906653" sldId="285"/>
            <ac:spMk id="2" creationId="{7BE926FD-F308-0386-3214-B0CAD4408D28}"/>
          </ac:spMkLst>
        </pc:spChg>
        <pc:spChg chg="mod">
          <ac:chgData name="Marjolein Driessen" userId="94fafa3f-d8e0-4795-8393-6b19126a5394" providerId="ADAL" clId="{97F7BD75-80AB-473B-830C-E5963C399C76}" dt="2023-02-13T13:15:47.167" v="2045" actId="20577"/>
          <ac:spMkLst>
            <pc:docMk/>
            <pc:sldMk cId="570906653" sldId="285"/>
            <ac:spMk id="3" creationId="{4A388BE0-8432-08E8-CFAD-B73B253FE0AD}"/>
          </ac:spMkLst>
        </pc:spChg>
      </pc:sldChg>
      <pc:sldChg chg="add">
        <pc:chgData name="Marjolein Driessen" userId="94fafa3f-d8e0-4795-8393-6b19126a5394" providerId="ADAL" clId="{97F7BD75-80AB-473B-830C-E5963C399C76}" dt="2023-02-13T15:20:04.333" v="2493" actId="2890"/>
        <pc:sldMkLst>
          <pc:docMk/>
          <pc:sldMk cId="3072066988"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4937E-2882-4911-952C-9B15D3C80456}" type="datetimeFigureOut">
              <a:rPr lang="nl-NL" smtClean="0"/>
              <a:t>16-02-2023</a:t>
            </a:fld>
            <a:endParaRPr lang="nl-N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CBBDF-CD96-4C22-98BF-381716E4296D}" type="slidenum">
              <a:rPr lang="nl-NL" smtClean="0"/>
              <a:t>‹nr.›</a:t>
            </a:fld>
            <a:endParaRPr lang="nl-NL"/>
          </a:p>
        </p:txBody>
      </p:sp>
    </p:spTree>
    <p:extLst>
      <p:ext uri="{BB962C8B-B14F-4D97-AF65-F5344CB8AC3E}">
        <p14:creationId xmlns:p14="http://schemas.microsoft.com/office/powerpoint/2010/main" val="296080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847500" y="3657600"/>
            <a:ext cx="8026400" cy="533401"/>
          </a:xfrm>
        </p:spPr>
        <p:txBody>
          <a:bodyPr bIns="0" anchor="b">
            <a:noAutofit/>
          </a:bodyPr>
          <a:lstStyle>
            <a:lvl1pPr>
              <a:lnSpc>
                <a:spcPct val="100000"/>
              </a:lnSpc>
              <a:defRPr sz="2400" cap="all" baseline="0">
                <a:solidFill>
                  <a:schemeClr val="accent1"/>
                </a:solidFill>
                <a:latin typeface="+mj-lt"/>
                <a:ea typeface="Segoe UI" pitchFamily="34" charset="0"/>
                <a:cs typeface="Segoe UI" pitchFamily="34" charset="0"/>
              </a:defRPr>
            </a:lvl1pPr>
          </a:lstStyle>
          <a:p>
            <a:r>
              <a:rPr lang="nl-NL"/>
              <a:t>Klik om stijl te bewerken</a:t>
            </a:r>
            <a:endParaRPr lang="en-US" dirty="0"/>
          </a:p>
        </p:txBody>
      </p:sp>
      <p:sp>
        <p:nvSpPr>
          <p:cNvPr id="3" name="Subtitle 2"/>
          <p:cNvSpPr>
            <a:spLocks noGrp="1"/>
          </p:cNvSpPr>
          <p:nvPr>
            <p:ph type="subTitle" idx="1"/>
          </p:nvPr>
        </p:nvSpPr>
        <p:spPr>
          <a:xfrm>
            <a:off x="2847500" y="4191000"/>
            <a:ext cx="8026400" cy="381000"/>
          </a:xfrm>
        </p:spPr>
        <p:txBody>
          <a:bodyPr tIns="0">
            <a:normAutofit/>
          </a:bodyPr>
          <a:lstStyle>
            <a:lvl1pPr marL="0" indent="0" algn="l">
              <a:buNone/>
              <a:defRPr sz="1800">
                <a:solidFill>
                  <a:schemeClr val="accent1">
                    <a:lumMod val="25000"/>
                    <a:lumOff val="75000"/>
                  </a:schemeClr>
                </a:solidFill>
                <a:latin typeface="+mj-lt"/>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11" name="Date Placeholder 10"/>
          <p:cNvSpPr>
            <a:spLocks noGrp="1"/>
          </p:cNvSpPr>
          <p:nvPr>
            <p:ph type="dt" sz="half" idx="10"/>
          </p:nvPr>
        </p:nvSpPr>
        <p:spPr>
          <a:xfrm>
            <a:off x="2844802" y="4572005"/>
            <a:ext cx="2781300" cy="365125"/>
          </a:xfrm>
          <a:prstGeom prst="rect">
            <a:avLst/>
          </a:prstGeom>
        </p:spPr>
        <p:txBody>
          <a:bodyPr rIns="90000"/>
          <a:lstStyle>
            <a:lvl1pPr algn="l">
              <a:defRPr sz="1100">
                <a:latin typeface="+mn-lt"/>
              </a:defRPr>
            </a:lvl1pPr>
          </a:lstStyle>
          <a:p>
            <a:fld id="{72172C31-D0EA-4EB7-A3E3-2D3EE0B0DE39}" type="datetime3">
              <a:rPr lang="en-US" smtClean="0"/>
              <a:pPr/>
              <a:t>16 February 2023</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819400" y="2133600"/>
            <a:ext cx="4077261" cy="136900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82000"/>
            <a:ext cx="12186000" cy="5879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239436" y="228600"/>
            <a:ext cx="7615765" cy="895350"/>
          </a:xfrm>
        </p:spPr>
        <p:txBody>
          <a:bodyPr anchor="b"/>
          <a:lstStyle>
            <a:lvl1pPr algn="ctr">
              <a:lnSpc>
                <a:spcPct val="100000"/>
              </a:lnSpc>
              <a:defRPr sz="2800" b="0"/>
            </a:lvl1pPr>
          </a:lstStyle>
          <a:p>
            <a:r>
              <a:rPr lang="nl-NL"/>
              <a:t>Klik om stijl te bewerken</a:t>
            </a:r>
            <a:endParaRPr lang="en-US" dirty="0"/>
          </a:p>
        </p:txBody>
      </p:sp>
      <p:sp>
        <p:nvSpPr>
          <p:cNvPr id="3" name="Picture Placeholder 2"/>
          <p:cNvSpPr>
            <a:spLocks noGrp="1"/>
          </p:cNvSpPr>
          <p:nvPr>
            <p:ph type="pic" idx="1"/>
          </p:nvPr>
        </p:nvSpPr>
        <p:spPr>
          <a:xfrm>
            <a:off x="2010836"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239436"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tle 6"/>
          <p:cNvSpPr>
            <a:spLocks noGrp="1"/>
          </p:cNvSpPr>
          <p:nvPr>
            <p:ph type="title"/>
          </p:nvPr>
        </p:nvSpPr>
        <p:spPr/>
        <p:txBody>
          <a:bodyPr/>
          <a:lstStyle/>
          <a:p>
            <a:r>
              <a:rPr lang="nl-NL"/>
              <a:t>Klik om stijl te bewerken</a:t>
            </a:r>
          </a:p>
        </p:txBody>
      </p:sp>
      <p:sp>
        <p:nvSpPr>
          <p:cNvPr id="8" name="Rechthoek 6"/>
          <p:cNvSpPr/>
          <p:nvPr userDrawn="1"/>
        </p:nvSpPr>
        <p:spPr>
          <a:xfrm>
            <a:off x="0" y="533400"/>
            <a:ext cx="101600" cy="484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Rechthoek 6"/>
          <p:cNvSpPr/>
          <p:nvPr userDrawn="1"/>
        </p:nvSpPr>
        <p:spPr>
          <a:xfrm>
            <a:off x="0" y="533400"/>
            <a:ext cx="101600" cy="484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1"/>
          <p:cNvSpPr>
            <a:spLocks noGrp="1"/>
          </p:cNvSpPr>
          <p:nvPr>
            <p:ph type="title"/>
          </p:nvPr>
        </p:nvSpPr>
        <p:spPr/>
        <p:txBody>
          <a:bodyPr/>
          <a:lstStyle/>
          <a:p>
            <a:r>
              <a:rPr lang="nl-NL"/>
              <a:t>Klik om stijl te bewerken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5"/>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accent1"/>
                </a:solidFill>
                <a:effectLst>
                  <a:outerShdw blurRad="63500" dist="38100" dir="5400000" algn="t" rotWithShape="0">
                    <a:prstClr val="black">
                      <a:alpha val="25000"/>
                    </a:prstClr>
                  </a:outerShdw>
                </a:effectLst>
                <a:latin typeface="Segoe UI" pitchFamily="34" charset="0"/>
                <a:ea typeface="Segoe UI" pitchFamily="34" charset="0"/>
                <a:cs typeface="Segoe UI" pitchFamily="34" charset="0"/>
              </a:defRPr>
            </a:lvl1pPr>
          </a:lstStyle>
          <a:p>
            <a:r>
              <a:rPr lang="nl-NL"/>
              <a:t>Klik om stijl te bewerken</a:t>
            </a:r>
            <a:endParaRPr lang="en-US" dirty="0"/>
          </a:p>
        </p:txBody>
      </p:sp>
      <p:sp>
        <p:nvSpPr>
          <p:cNvPr id="3" name="Text Placeholder 2"/>
          <p:cNvSpPr>
            <a:spLocks noGrp="1"/>
          </p:cNvSpPr>
          <p:nvPr>
            <p:ph type="body" idx="1"/>
          </p:nvPr>
        </p:nvSpPr>
        <p:spPr>
          <a:xfrm>
            <a:off x="963084" y="4068768"/>
            <a:ext cx="10363200" cy="1131887"/>
          </a:xfrm>
        </p:spPr>
        <p:txBody>
          <a:bodyPr anchor="t"/>
          <a:lstStyle>
            <a:lvl1pPr marL="0" indent="0" algn="ctr">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solidFill>
            </a:endParaRPr>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2"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6" name="Rechthoek 5"/>
          <p:cNvSpPr/>
          <p:nvPr userDrawn="1"/>
        </p:nvSpPr>
        <p:spPr>
          <a:xfrm>
            <a:off x="0" y="0"/>
            <a:ext cx="12192000" cy="6858000"/>
          </a:xfrm>
          <a:prstGeom prst="rect">
            <a:avLst/>
          </a:prstGeom>
          <a:gradFill>
            <a:gsLst>
              <a:gs pos="0">
                <a:schemeClr val="accent1"/>
              </a:gs>
              <a:gs pos="100000">
                <a:schemeClr val="accent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p:cNvSpPr>
            <a:spLocks noGrp="1"/>
          </p:cNvSpPr>
          <p:nvPr>
            <p:ph type="title"/>
          </p:nvPr>
        </p:nvSpPr>
        <p:spPr>
          <a:xfrm>
            <a:off x="609600" y="2743200"/>
            <a:ext cx="10972800" cy="1600200"/>
          </a:xfrm>
        </p:spPr>
        <p:txBody>
          <a:bodyPr/>
          <a:lstStyle>
            <a:lvl1pPr>
              <a:defRPr>
                <a:solidFill>
                  <a:schemeClr val="bg1"/>
                </a:solidFill>
              </a:defRPr>
            </a:lvl1pPr>
          </a:lstStyle>
          <a:p>
            <a:r>
              <a:rPr lang="nl-NL"/>
              <a:t>Klik om stijl te bewerken</a:t>
            </a:r>
            <a:endParaRPr lang="en-US" dirty="0"/>
          </a:p>
        </p:txBody>
      </p:sp>
    </p:spTree>
    <p:extLst>
      <p:ext uri="{BB962C8B-B14F-4D97-AF65-F5344CB8AC3E}">
        <p14:creationId xmlns:p14="http://schemas.microsoft.com/office/powerpoint/2010/main" val="428642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600205"/>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Content Placeholder 8"/>
          <p:cNvSpPr>
            <a:spLocks noGrp="1"/>
          </p:cNvSpPr>
          <p:nvPr>
            <p:ph sz="quarter" idx="13"/>
          </p:nvPr>
        </p:nvSpPr>
        <p:spPr>
          <a:xfrm>
            <a:off x="609600" y="1600200"/>
            <a:ext cx="5388864" cy="452628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Title 2"/>
          <p:cNvSpPr>
            <a:spLocks noGrp="1"/>
          </p:cNvSpPr>
          <p:nvPr>
            <p:ph type="title"/>
          </p:nvPr>
        </p:nvSpPr>
        <p:spPr/>
        <p:txBody>
          <a:bodyPr/>
          <a:lstStyle/>
          <a:p>
            <a:r>
              <a:rPr lang="nl-NL"/>
              <a:t>Klik om stijl te bewerken</a:t>
            </a:r>
          </a:p>
        </p:txBody>
      </p:sp>
      <p:sp>
        <p:nvSpPr>
          <p:cNvPr id="8" name="Rechthoek 6"/>
          <p:cNvSpPr/>
          <p:nvPr userDrawn="1"/>
        </p:nvSpPr>
        <p:spPr>
          <a:xfrm>
            <a:off x="0" y="533400"/>
            <a:ext cx="101600" cy="484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5" name="Text Placeholder 4"/>
          <p:cNvSpPr>
            <a:spLocks noGrp="1"/>
          </p:cNvSpPr>
          <p:nvPr>
            <p:ph type="body" sz="quarter" idx="3"/>
          </p:nvPr>
        </p:nvSpPr>
        <p:spPr>
          <a:xfrm>
            <a:off x="6197604"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Content Placeholder 10"/>
          <p:cNvSpPr>
            <a:spLocks noGrp="1"/>
          </p:cNvSpPr>
          <p:nvPr>
            <p:ph sz="quarter" idx="13"/>
          </p:nvPr>
        </p:nvSpPr>
        <p:spPr>
          <a:xfrm>
            <a:off x="609600" y="2212848"/>
            <a:ext cx="5388864" cy="391363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12"/>
          <p:cNvSpPr>
            <a:spLocks noGrp="1"/>
          </p:cNvSpPr>
          <p:nvPr>
            <p:ph sz="quarter" idx="14"/>
          </p:nvPr>
        </p:nvSpPr>
        <p:spPr>
          <a:xfrm>
            <a:off x="6230112" y="2212853"/>
            <a:ext cx="5388864" cy="3913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tle 3"/>
          <p:cNvSpPr>
            <a:spLocks noGrp="1"/>
          </p:cNvSpPr>
          <p:nvPr>
            <p:ph type="title"/>
          </p:nvPr>
        </p:nvSpPr>
        <p:spPr/>
        <p:txBody>
          <a:bodyPr/>
          <a:lstStyle/>
          <a:p>
            <a:r>
              <a:rPr lang="nl-NL"/>
              <a:t>Klik om stijl te bewerken</a:t>
            </a:r>
          </a:p>
        </p:txBody>
      </p:sp>
      <p:sp>
        <p:nvSpPr>
          <p:cNvPr id="10" name="Rechthoek 6"/>
          <p:cNvSpPr/>
          <p:nvPr userDrawn="1"/>
        </p:nvSpPr>
        <p:spPr>
          <a:xfrm>
            <a:off x="0" y="533400"/>
            <a:ext cx="101600" cy="484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p>
        </p:txBody>
      </p:sp>
      <p:sp>
        <p:nvSpPr>
          <p:cNvPr id="7" name="Rechthoek 6"/>
          <p:cNvSpPr/>
          <p:nvPr userDrawn="1"/>
        </p:nvSpPr>
        <p:spPr>
          <a:xfrm>
            <a:off x="0" y="533400"/>
            <a:ext cx="101600" cy="484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876119"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l-NL"/>
              <a:t>Klik om stijl te bewerken</a:t>
            </a:r>
            <a:endParaRPr lang="en-US" dirty="0"/>
          </a:p>
        </p:txBody>
      </p:sp>
      <p:sp>
        <p:nvSpPr>
          <p:cNvPr id="3" name="Content Placeholder 2"/>
          <p:cNvSpPr>
            <a:spLocks noGrp="1"/>
          </p:cNvSpPr>
          <p:nvPr>
            <p:ph idx="1"/>
          </p:nvPr>
        </p:nvSpPr>
        <p:spPr>
          <a:xfrm>
            <a:off x="958853" y="273055"/>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876119" y="2438405"/>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600"/>
            <a:ext cx="8534400" cy="838800"/>
          </a:xfrm>
          <a:prstGeom prst="rect">
            <a:avLst/>
          </a:prstGeom>
        </p:spPr>
        <p:txBody>
          <a:bodyPr vert="horz" lIns="91440" tIns="45720" rIns="91440" bIns="45720" rtlCol="0" anchor="b">
            <a:noAutofit/>
          </a:bodyPr>
          <a:lstStyle/>
          <a:p>
            <a:r>
              <a:rPr lang="nl-NL" dirty="0"/>
              <a:t>Klik om de stijl te bewerken</a:t>
            </a:r>
            <a:endParaRPr lang="en-US" dirty="0"/>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6" name="Picture 212" descr="legaltree_brief_kleur"/>
          <p:cNvPicPr>
            <a:picLocks noChangeAspect="1" noChangeArrowheads="1"/>
          </p:cNvPicPr>
          <p:nvPr userDrawn="1"/>
        </p:nvPicPr>
        <p:blipFill>
          <a:blip r:embed="rId14" cstate="print"/>
          <a:srcRect/>
          <a:stretch>
            <a:fillRect/>
          </a:stretch>
        </p:blipFill>
        <p:spPr bwMode="auto">
          <a:xfrm>
            <a:off x="9686016" y="457200"/>
            <a:ext cx="1896384" cy="636458"/>
          </a:xfrm>
          <a:prstGeom prst="rect">
            <a:avLst/>
          </a:prstGeom>
          <a:noFill/>
          <a:ln w="9525">
            <a:noFill/>
            <a:miter lim="800000"/>
            <a:headEnd/>
            <a:tailEnd/>
          </a:ln>
        </p:spPr>
      </p:pic>
      <p:pic>
        <p:nvPicPr>
          <p:cNvPr id="4" name="Afbeelding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282000"/>
            <a:ext cx="12186000" cy="58796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p:txStyles>
    <p:titleStyle>
      <a:lvl1pPr algn="l" defTabSz="914400" rtl="0" eaLnBrk="1" latinLnBrk="0" hangingPunct="1">
        <a:lnSpc>
          <a:spcPts val="5800"/>
        </a:lnSpc>
        <a:spcBef>
          <a:spcPct val="0"/>
        </a:spcBef>
        <a:buNone/>
        <a:defRPr sz="4800" kern="1200">
          <a:solidFill>
            <a:schemeClr val="accent1"/>
          </a:solidFill>
          <a:effectLst/>
          <a:latin typeface="+mj-lt"/>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Segoe UI" pitchFamily="34" charset="0"/>
          <a:cs typeface="Segoe UI" pitchFamily="34" charset="0"/>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n-lt"/>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Segoe UI" pitchFamily="34" charset="0"/>
          <a:cs typeface="Segoe UI" pitchFamily="34" charset="0"/>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n-lt"/>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Segoe UI" pitchFamily="34" charset="0"/>
          <a:cs typeface="Segoe UI"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https://www.youtube.com/embed/QeoIMK7egtM?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ideo" Target="https://player.vimeo.com/video/201184234?h=acfd037909&amp;app_id=12296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pTitle"/>
          <p:cNvSpPr>
            <a:spLocks noGrp="1"/>
          </p:cNvSpPr>
          <p:nvPr>
            <p:ph type="ctrTitle"/>
          </p:nvPr>
        </p:nvSpPr>
        <p:spPr>
          <a:xfrm>
            <a:off x="2423592" y="3645024"/>
            <a:ext cx="8712968" cy="533401"/>
          </a:xfrm>
        </p:spPr>
        <p:txBody>
          <a:bodyPr/>
          <a:lstStyle/>
          <a:p>
            <a:r>
              <a:rPr lang="nl-NL"/>
              <a:t>CELEBRITY MARKETING: IT’S ALL ABOUT THE MONEY (?)</a:t>
            </a:r>
            <a:endParaRPr lang="nl-NL" dirty="0"/>
          </a:p>
        </p:txBody>
      </p:sp>
      <p:sp>
        <p:nvSpPr>
          <p:cNvPr id="3" name="shpSubtitle"/>
          <p:cNvSpPr>
            <a:spLocks noGrp="1"/>
          </p:cNvSpPr>
          <p:nvPr>
            <p:ph type="subTitle" idx="1"/>
          </p:nvPr>
        </p:nvSpPr>
        <p:spPr/>
        <p:txBody>
          <a:bodyPr>
            <a:normAutofit/>
          </a:bodyPr>
          <a:lstStyle/>
          <a:p>
            <a:r>
              <a:rPr lang="nl-NL" dirty="0"/>
              <a:t>Over contracten, verzilverbare populariteit en </a:t>
            </a:r>
            <a:r>
              <a:rPr lang="nl-NL" i="1" dirty="0" err="1"/>
              <a:t>lookalikes</a:t>
            </a:r>
            <a:endParaRPr lang="nl-NL" i="1" dirty="0"/>
          </a:p>
        </p:txBody>
      </p:sp>
      <p:sp>
        <p:nvSpPr>
          <p:cNvPr id="4" name="Date Placeholder 3"/>
          <p:cNvSpPr>
            <a:spLocks noGrp="1"/>
          </p:cNvSpPr>
          <p:nvPr>
            <p:ph type="dt" sz="half" idx="10"/>
          </p:nvPr>
        </p:nvSpPr>
        <p:spPr>
          <a:xfrm>
            <a:off x="479376" y="5661248"/>
            <a:ext cx="2085975" cy="365125"/>
          </a:xfrm>
        </p:spPr>
        <p:txBody>
          <a:bodyPr/>
          <a:lstStyle/>
          <a:p>
            <a:r>
              <a:rPr lang="en-US" dirty="0" err="1"/>
              <a:t>VvA</a:t>
            </a:r>
            <a:r>
              <a:rPr lang="en-US" dirty="0"/>
              <a:t> 17 </a:t>
            </a:r>
            <a:r>
              <a:rPr lang="en-US" dirty="0" err="1"/>
              <a:t>februari</a:t>
            </a:r>
            <a:r>
              <a:rPr lang="en-US" dirty="0"/>
              <a:t> 2023</a:t>
            </a:r>
          </a:p>
        </p:txBody>
      </p:sp>
      <p:sp>
        <p:nvSpPr>
          <p:cNvPr id="6" name="Tekstvak 5">
            <a:extLst>
              <a:ext uri="{FF2B5EF4-FFF2-40B4-BE49-F238E27FC236}">
                <a16:creationId xmlns:a16="http://schemas.microsoft.com/office/drawing/2014/main" id="{1E3FD9B9-4715-330A-71BC-6E54F171E110}"/>
              </a:ext>
            </a:extLst>
          </p:cNvPr>
          <p:cNvSpPr txBox="1"/>
          <p:nvPr/>
        </p:nvSpPr>
        <p:spPr>
          <a:xfrm>
            <a:off x="479376" y="5294346"/>
            <a:ext cx="2232248" cy="369332"/>
          </a:xfrm>
          <a:prstGeom prst="rect">
            <a:avLst/>
          </a:prstGeom>
          <a:noFill/>
        </p:spPr>
        <p:txBody>
          <a:bodyPr wrap="square" rtlCol="0">
            <a:spAutoFit/>
          </a:bodyPr>
          <a:lstStyle/>
          <a:p>
            <a:r>
              <a:rPr lang="nl-NL" dirty="0">
                <a:solidFill>
                  <a:srgbClr val="444444"/>
                </a:solidFill>
              </a:rPr>
              <a:t>Marjolein Driessen</a:t>
            </a:r>
          </a:p>
        </p:txBody>
      </p:sp>
    </p:spTree>
    <p:extLst>
      <p:ext uri="{BB962C8B-B14F-4D97-AF65-F5344CB8AC3E}">
        <p14:creationId xmlns:p14="http://schemas.microsoft.com/office/powerpoint/2010/main" val="212901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77D3EE1-9416-E39D-DEAE-ECA8E7733235}"/>
              </a:ext>
            </a:extLst>
          </p:cNvPr>
          <p:cNvSpPr>
            <a:spLocks noGrp="1"/>
          </p:cNvSpPr>
          <p:nvPr>
            <p:ph idx="1"/>
          </p:nvPr>
        </p:nvSpPr>
        <p:spPr>
          <a:xfrm>
            <a:off x="609600" y="1600205"/>
            <a:ext cx="5846440" cy="4525963"/>
          </a:xfrm>
        </p:spPr>
        <p:txBody>
          <a:bodyPr>
            <a:normAutofit fontScale="25000" lnSpcReduction="20000"/>
          </a:bodyPr>
          <a:lstStyle/>
          <a:p>
            <a:r>
              <a:rPr lang="nl-NL" sz="8800" i="1" dirty="0">
                <a:solidFill>
                  <a:srgbClr val="444444"/>
                </a:solidFill>
                <a:latin typeface="+mj-lt"/>
              </a:rPr>
              <a:t>Katja Schuurman </a:t>
            </a:r>
            <a:r>
              <a:rPr lang="nl-NL" sz="8800" dirty="0">
                <a:solidFill>
                  <a:srgbClr val="444444"/>
                </a:solidFill>
                <a:latin typeface="+mj-lt"/>
              </a:rPr>
              <a:t>(</a:t>
            </a:r>
            <a:r>
              <a:rPr lang="nl-NL" sz="8800" dirty="0" err="1">
                <a:solidFill>
                  <a:srgbClr val="444444"/>
                </a:solidFill>
                <a:latin typeface="+mj-lt"/>
              </a:rPr>
              <a:t>vzr</a:t>
            </a:r>
            <a:r>
              <a:rPr lang="nl-NL" sz="8800" dirty="0">
                <a:solidFill>
                  <a:srgbClr val="444444"/>
                </a:solidFill>
                <a:latin typeface="+mj-lt"/>
              </a:rPr>
              <a:t>. </a:t>
            </a:r>
            <a:r>
              <a:rPr lang="nl-NL" sz="8800" dirty="0" err="1">
                <a:solidFill>
                  <a:srgbClr val="444444"/>
                </a:solidFill>
                <a:latin typeface="+mj-lt"/>
              </a:rPr>
              <a:t>rb</a:t>
            </a:r>
            <a:r>
              <a:rPr lang="nl-NL" sz="8800" dirty="0">
                <a:solidFill>
                  <a:srgbClr val="444444"/>
                </a:solidFill>
                <a:latin typeface="+mj-lt"/>
              </a:rPr>
              <a:t>. Breda, 2005)</a:t>
            </a:r>
          </a:p>
          <a:p>
            <a:pPr marL="0" indent="0">
              <a:buNone/>
            </a:pPr>
            <a:endParaRPr lang="nl-NL" sz="8800" dirty="0">
              <a:solidFill>
                <a:srgbClr val="444444"/>
              </a:solidFill>
              <a:latin typeface="+mj-lt"/>
            </a:endParaRPr>
          </a:p>
          <a:p>
            <a:r>
              <a:rPr lang="nl-NL" sz="8800" i="1" dirty="0">
                <a:solidFill>
                  <a:srgbClr val="444444"/>
                </a:solidFill>
                <a:latin typeface="+mj-lt"/>
              </a:rPr>
              <a:t>‘</a:t>
            </a:r>
            <a:r>
              <a:rPr lang="nl-NL" sz="8800" b="0" i="1" dirty="0">
                <a:solidFill>
                  <a:srgbClr val="444444"/>
                </a:solidFill>
                <a:effectLst/>
                <a:latin typeface="+mj-lt"/>
              </a:rPr>
              <a:t>De vrouw in de reclame-uitingen voor </a:t>
            </a:r>
            <a:r>
              <a:rPr lang="nl-NL" sz="8800" b="0" i="1" dirty="0" err="1">
                <a:solidFill>
                  <a:srgbClr val="444444"/>
                </a:solidFill>
                <a:effectLst/>
                <a:latin typeface="+mj-lt"/>
              </a:rPr>
              <a:t>iLocal.nl</a:t>
            </a:r>
            <a:r>
              <a:rPr lang="nl-NL" sz="8800" b="0" i="1" dirty="0">
                <a:solidFill>
                  <a:srgbClr val="444444"/>
                </a:solidFill>
                <a:effectLst/>
                <a:latin typeface="+mj-lt"/>
              </a:rPr>
              <a:t> … heeft hetzelfde kapsel en dezelfde haarkleur als [Katja] hetzelfde silhouet, postuur en houding en gelijksoortige hoge hakken. …. Er is derhalve sprake van een portret in de zin van artikel 21 auteurswet.’ </a:t>
            </a:r>
          </a:p>
          <a:p>
            <a:pPr marL="0" indent="0">
              <a:buNone/>
            </a:pPr>
            <a:endParaRPr lang="nl-NL" sz="8800" b="0" i="1" dirty="0">
              <a:solidFill>
                <a:srgbClr val="444444"/>
              </a:solidFill>
              <a:effectLst/>
              <a:latin typeface="+mj-lt"/>
            </a:endParaRPr>
          </a:p>
          <a:p>
            <a:r>
              <a:rPr lang="nl-NL" sz="8800" dirty="0">
                <a:solidFill>
                  <a:srgbClr val="444444"/>
                </a:solidFill>
                <a:latin typeface="+mj-lt"/>
              </a:rPr>
              <a:t>Parodie? Nee, geen humor, duidelijke concurrentiemotieven en verwarringsgevaar</a:t>
            </a:r>
          </a:p>
          <a:p>
            <a:pPr marL="0" indent="0">
              <a:buNone/>
            </a:pPr>
            <a:br>
              <a:rPr lang="nl-NL" dirty="0"/>
            </a:br>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5E6694FD-BBCC-9E64-B626-6AA0E9840597}"/>
              </a:ext>
            </a:extLst>
          </p:cNvPr>
          <p:cNvSpPr>
            <a:spLocks noGrp="1"/>
          </p:cNvSpPr>
          <p:nvPr>
            <p:ph type="title"/>
          </p:nvPr>
        </p:nvSpPr>
        <p:spPr/>
        <p:txBody>
          <a:bodyPr/>
          <a:lstStyle/>
          <a:p>
            <a:r>
              <a:rPr lang="nl-NL" dirty="0" err="1"/>
              <a:t>Lookalikes</a:t>
            </a:r>
            <a:r>
              <a:rPr lang="nl-NL" dirty="0"/>
              <a:t> in de rechtspraak</a:t>
            </a:r>
          </a:p>
        </p:txBody>
      </p:sp>
      <p:pic>
        <p:nvPicPr>
          <p:cNvPr id="5122" name="Picture 2" descr="id-7eb5801a-3377-4bf1-86c8-fae9b092d120">
            <a:extLst>
              <a:ext uri="{FF2B5EF4-FFF2-40B4-BE49-F238E27FC236}">
                <a16:creationId xmlns:a16="http://schemas.microsoft.com/office/drawing/2014/main" id="{EA2303E7-DA24-2C3B-DE45-6C08D3163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048" y="1628106"/>
            <a:ext cx="5444423" cy="365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96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77D3EE1-9416-E39D-DEAE-ECA8E7733235}"/>
              </a:ext>
            </a:extLst>
          </p:cNvPr>
          <p:cNvSpPr>
            <a:spLocks noGrp="1"/>
          </p:cNvSpPr>
          <p:nvPr>
            <p:ph idx="1"/>
          </p:nvPr>
        </p:nvSpPr>
        <p:spPr>
          <a:xfrm>
            <a:off x="609600" y="1600205"/>
            <a:ext cx="5846440" cy="4525963"/>
          </a:xfrm>
        </p:spPr>
        <p:txBody>
          <a:bodyPr>
            <a:normAutofit/>
          </a:bodyPr>
          <a:lstStyle/>
          <a:p>
            <a:r>
              <a:rPr lang="nl-NL" i="1" dirty="0" err="1">
                <a:solidFill>
                  <a:srgbClr val="444444"/>
                </a:solidFill>
                <a:latin typeface="+mj-lt"/>
              </a:rPr>
              <a:t>Kalou</a:t>
            </a:r>
            <a:r>
              <a:rPr lang="nl-NL" i="1" dirty="0">
                <a:solidFill>
                  <a:srgbClr val="444444"/>
                </a:solidFill>
                <a:latin typeface="+mj-lt"/>
              </a:rPr>
              <a:t> </a:t>
            </a:r>
            <a:r>
              <a:rPr lang="nl-NL" dirty="0">
                <a:solidFill>
                  <a:srgbClr val="444444"/>
                </a:solidFill>
                <a:latin typeface="+mj-lt"/>
              </a:rPr>
              <a:t>(</a:t>
            </a:r>
            <a:r>
              <a:rPr lang="nl-NL" dirty="0" err="1">
                <a:solidFill>
                  <a:srgbClr val="444444"/>
                </a:solidFill>
                <a:latin typeface="+mj-lt"/>
              </a:rPr>
              <a:t>vzr</a:t>
            </a:r>
            <a:r>
              <a:rPr lang="nl-NL" dirty="0">
                <a:solidFill>
                  <a:srgbClr val="444444"/>
                </a:solidFill>
                <a:latin typeface="+mj-lt"/>
              </a:rPr>
              <a:t>. </a:t>
            </a:r>
            <a:r>
              <a:rPr lang="nl-NL" dirty="0" err="1">
                <a:solidFill>
                  <a:srgbClr val="444444"/>
                </a:solidFill>
                <a:latin typeface="+mj-lt"/>
              </a:rPr>
              <a:t>rb</a:t>
            </a:r>
            <a:r>
              <a:rPr lang="nl-NL" dirty="0">
                <a:solidFill>
                  <a:srgbClr val="444444"/>
                </a:solidFill>
                <a:latin typeface="+mj-lt"/>
              </a:rPr>
              <a:t>. DH, 2006)</a:t>
            </a:r>
          </a:p>
          <a:p>
            <a:pPr marL="0" indent="0">
              <a:buNone/>
            </a:pPr>
            <a:endParaRPr lang="nl-NL" dirty="0">
              <a:solidFill>
                <a:srgbClr val="444444"/>
              </a:solidFill>
              <a:latin typeface="+mj-lt"/>
            </a:endParaRPr>
          </a:p>
          <a:p>
            <a:r>
              <a:rPr lang="nl-NL" dirty="0">
                <a:solidFill>
                  <a:srgbClr val="444444"/>
                </a:solidFill>
              </a:rPr>
              <a:t>Geen toestemming voor gebruik</a:t>
            </a:r>
          </a:p>
          <a:p>
            <a:r>
              <a:rPr lang="nl-NL" dirty="0">
                <a:solidFill>
                  <a:srgbClr val="444444"/>
                </a:solidFill>
              </a:rPr>
              <a:t>Commercial vervolgens met </a:t>
            </a:r>
            <a:r>
              <a:rPr lang="nl-NL" i="1" dirty="0">
                <a:solidFill>
                  <a:srgbClr val="444444"/>
                </a:solidFill>
              </a:rPr>
              <a:t>lookalike</a:t>
            </a:r>
          </a:p>
          <a:p>
            <a:r>
              <a:rPr lang="nl-NL" dirty="0">
                <a:solidFill>
                  <a:srgbClr val="444444"/>
                </a:solidFill>
              </a:rPr>
              <a:t>Met </a:t>
            </a:r>
            <a:r>
              <a:rPr lang="nl-NL" i="1" dirty="0">
                <a:solidFill>
                  <a:srgbClr val="444444"/>
                </a:solidFill>
              </a:rPr>
              <a:t>lookalike</a:t>
            </a:r>
            <a:r>
              <a:rPr lang="nl-NL" dirty="0">
                <a:solidFill>
                  <a:srgbClr val="444444"/>
                </a:solidFill>
              </a:rPr>
              <a:t> wordt </a:t>
            </a:r>
            <a:r>
              <a:rPr lang="nl-NL" dirty="0" err="1">
                <a:solidFill>
                  <a:srgbClr val="444444"/>
                </a:solidFill>
              </a:rPr>
              <a:t>Kalou</a:t>
            </a:r>
            <a:r>
              <a:rPr lang="nl-NL" dirty="0">
                <a:solidFill>
                  <a:srgbClr val="444444"/>
                </a:solidFill>
              </a:rPr>
              <a:t> uitgebeeld: niet duidelijk dat hij het niet is</a:t>
            </a:r>
          </a:p>
          <a:p>
            <a:pPr marL="0" indent="0">
              <a:buNone/>
            </a:pPr>
            <a:endParaRPr lang="nl-NL" dirty="0">
              <a:solidFill>
                <a:srgbClr val="444444"/>
              </a:solidFill>
            </a:endParaRPr>
          </a:p>
          <a:p>
            <a:pPr marL="0" indent="0">
              <a:buNone/>
            </a:pPr>
            <a:endParaRPr lang="nl-NL" dirty="0">
              <a:solidFill>
                <a:srgbClr val="444444"/>
              </a:solidFill>
            </a:endParaRPr>
          </a:p>
          <a:p>
            <a:r>
              <a:rPr lang="nl-NL" dirty="0">
                <a:solidFill>
                  <a:srgbClr val="444444"/>
                </a:solidFill>
              </a:rPr>
              <a:t>Even Apeldoorn bellen…</a:t>
            </a:r>
          </a:p>
          <a:p>
            <a:endParaRPr lang="nl-NL" dirty="0"/>
          </a:p>
          <a:p>
            <a:pPr marL="0" indent="0">
              <a:buNone/>
            </a:pPr>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5E6694FD-BBCC-9E64-B626-6AA0E9840597}"/>
              </a:ext>
            </a:extLst>
          </p:cNvPr>
          <p:cNvSpPr>
            <a:spLocks noGrp="1"/>
          </p:cNvSpPr>
          <p:nvPr>
            <p:ph type="title"/>
          </p:nvPr>
        </p:nvSpPr>
        <p:spPr/>
        <p:txBody>
          <a:bodyPr/>
          <a:lstStyle/>
          <a:p>
            <a:r>
              <a:rPr lang="nl-NL" dirty="0" err="1"/>
              <a:t>Lookalikes</a:t>
            </a:r>
            <a:r>
              <a:rPr lang="nl-NL" dirty="0"/>
              <a:t> in de rechtspraak</a:t>
            </a:r>
          </a:p>
        </p:txBody>
      </p:sp>
      <p:pic>
        <p:nvPicPr>
          <p:cNvPr id="4" name="Afbeelding 3">
            <a:extLst>
              <a:ext uri="{FF2B5EF4-FFF2-40B4-BE49-F238E27FC236}">
                <a16:creationId xmlns:a16="http://schemas.microsoft.com/office/drawing/2014/main" id="{EAD772B2-2D3E-8072-AA5C-AC05625E6405}"/>
              </a:ext>
            </a:extLst>
          </p:cNvPr>
          <p:cNvPicPr>
            <a:picLocks noChangeAspect="1"/>
          </p:cNvPicPr>
          <p:nvPr/>
        </p:nvPicPr>
        <p:blipFill>
          <a:blip r:embed="rId2"/>
          <a:stretch>
            <a:fillRect/>
          </a:stretch>
        </p:blipFill>
        <p:spPr>
          <a:xfrm>
            <a:off x="6096000" y="1600205"/>
            <a:ext cx="5941695" cy="4349075"/>
          </a:xfrm>
          <a:prstGeom prst="rect">
            <a:avLst/>
          </a:prstGeom>
        </p:spPr>
      </p:pic>
    </p:spTree>
    <p:extLst>
      <p:ext uri="{BB962C8B-B14F-4D97-AF65-F5344CB8AC3E}">
        <p14:creationId xmlns:p14="http://schemas.microsoft.com/office/powerpoint/2010/main" val="139402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77D3EE1-9416-E39D-DEAE-ECA8E7733235}"/>
              </a:ext>
            </a:extLst>
          </p:cNvPr>
          <p:cNvSpPr>
            <a:spLocks noGrp="1"/>
          </p:cNvSpPr>
          <p:nvPr>
            <p:ph sz="quarter" idx="13"/>
          </p:nvPr>
        </p:nvSpPr>
        <p:spPr>
          <a:xfrm>
            <a:off x="609600" y="2416372"/>
            <a:ext cx="4190256" cy="3710108"/>
          </a:xfrm>
        </p:spPr>
        <p:txBody>
          <a:bodyPr>
            <a:normAutofit/>
          </a:bodyPr>
          <a:lstStyle/>
          <a:p>
            <a:pPr marL="0" indent="0">
              <a:buNone/>
            </a:pPr>
            <a:endParaRPr lang="nl-NL"/>
          </a:p>
          <a:p>
            <a:pPr marL="0" indent="0">
              <a:buNone/>
            </a:pPr>
            <a:endParaRPr lang="nl-NL"/>
          </a:p>
        </p:txBody>
      </p:sp>
      <p:sp>
        <p:nvSpPr>
          <p:cNvPr id="3" name="Titel 2">
            <a:extLst>
              <a:ext uri="{FF2B5EF4-FFF2-40B4-BE49-F238E27FC236}">
                <a16:creationId xmlns:a16="http://schemas.microsoft.com/office/drawing/2014/main" id="{5E6694FD-BBCC-9E64-B626-6AA0E9840597}"/>
              </a:ext>
            </a:extLst>
          </p:cNvPr>
          <p:cNvSpPr>
            <a:spLocks noGrp="1"/>
          </p:cNvSpPr>
          <p:nvPr>
            <p:ph type="title"/>
          </p:nvPr>
        </p:nvSpPr>
        <p:spPr>
          <a:xfrm>
            <a:off x="609600" y="381600"/>
            <a:ext cx="8534400" cy="838800"/>
          </a:xfrm>
        </p:spPr>
        <p:txBody>
          <a:bodyPr anchor="b">
            <a:normAutofit/>
          </a:bodyPr>
          <a:lstStyle/>
          <a:p>
            <a:r>
              <a:rPr lang="nl-NL" i="1"/>
              <a:t>Max Verstappen/</a:t>
            </a:r>
            <a:r>
              <a:rPr lang="nl-NL" i="1" err="1"/>
              <a:t>Picnic</a:t>
            </a:r>
            <a:endParaRPr lang="nl-NL"/>
          </a:p>
        </p:txBody>
      </p:sp>
      <p:pic>
        <p:nvPicPr>
          <p:cNvPr id="6" name="Onlinemedia 5" title="Snel besteld, snel thuisbezorgd - Jumbo.com">
            <a:hlinkClick r:id="" action="ppaction://media"/>
            <a:extLst>
              <a:ext uri="{FF2B5EF4-FFF2-40B4-BE49-F238E27FC236}">
                <a16:creationId xmlns:a16="http://schemas.microsoft.com/office/drawing/2014/main" id="{16A542AA-1527-B511-F61C-6E852874B6BC}"/>
              </a:ext>
            </a:extLst>
          </p:cNvPr>
          <p:cNvPicPr>
            <a:picLocks noRot="1" noChangeAspect="1"/>
          </p:cNvPicPr>
          <p:nvPr>
            <a:videoFile r:link="rId1"/>
          </p:nvPr>
        </p:nvPicPr>
        <p:blipFill>
          <a:blip r:embed="rId3"/>
          <a:stretch>
            <a:fillRect/>
          </a:stretch>
        </p:blipFill>
        <p:spPr>
          <a:xfrm>
            <a:off x="3719876" y="2852936"/>
            <a:ext cx="4553281" cy="2572604"/>
          </a:xfrm>
          <a:prstGeom prst="rect">
            <a:avLst/>
          </a:prstGeom>
        </p:spPr>
      </p:pic>
      <p:sp>
        <p:nvSpPr>
          <p:cNvPr id="7" name="Tijdelijke aanduiding voor tekst 6">
            <a:extLst>
              <a:ext uri="{FF2B5EF4-FFF2-40B4-BE49-F238E27FC236}">
                <a16:creationId xmlns:a16="http://schemas.microsoft.com/office/drawing/2014/main" id="{0CD803AB-BBD1-7DD3-1AA8-04F10BE044BE}"/>
              </a:ext>
            </a:extLst>
          </p:cNvPr>
          <p:cNvSpPr>
            <a:spLocks noGrp="1"/>
          </p:cNvSpPr>
          <p:nvPr>
            <p:ph type="body" idx="1"/>
          </p:nvPr>
        </p:nvSpPr>
        <p:spPr>
          <a:xfrm>
            <a:off x="3215680" y="1950150"/>
            <a:ext cx="5386917" cy="609600"/>
          </a:xfrm>
        </p:spPr>
        <p:txBody>
          <a:bodyPr/>
          <a:lstStyle/>
          <a:p>
            <a:r>
              <a:rPr lang="nl-NL" dirty="0">
                <a:solidFill>
                  <a:srgbClr val="444444"/>
                </a:solidFill>
              </a:rPr>
              <a:t>Jumbo-commercial 27 sept. 2016</a:t>
            </a:r>
          </a:p>
          <a:p>
            <a:r>
              <a:rPr lang="nl-NL" dirty="0">
                <a:solidFill>
                  <a:srgbClr val="444444"/>
                </a:solidFill>
              </a:rPr>
              <a:t>Snel besteld, snel thuisbezorgd</a:t>
            </a:r>
          </a:p>
        </p:txBody>
      </p:sp>
    </p:spTree>
    <p:extLst>
      <p:ext uri="{BB962C8B-B14F-4D97-AF65-F5344CB8AC3E}">
        <p14:creationId xmlns:p14="http://schemas.microsoft.com/office/powerpoint/2010/main" val="270575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DEA25BA3-81FB-DE79-7F4A-46D9D4455043}"/>
              </a:ext>
            </a:extLst>
          </p:cNvPr>
          <p:cNvSpPr>
            <a:spLocks noGrp="1"/>
          </p:cNvSpPr>
          <p:nvPr>
            <p:ph type="body" sz="quarter" idx="3"/>
          </p:nvPr>
        </p:nvSpPr>
        <p:spPr>
          <a:xfrm>
            <a:off x="3287688" y="1878142"/>
            <a:ext cx="5389033" cy="609600"/>
          </a:xfrm>
        </p:spPr>
        <p:txBody>
          <a:bodyPr/>
          <a:lstStyle/>
          <a:p>
            <a:r>
              <a:rPr lang="en-US" dirty="0">
                <a:solidFill>
                  <a:srgbClr val="444444"/>
                </a:solidFill>
              </a:rPr>
              <a:t>Picnic-commercial 28 sept. 2016</a:t>
            </a:r>
          </a:p>
          <a:p>
            <a:r>
              <a:rPr lang="en-US" dirty="0">
                <a:solidFill>
                  <a:srgbClr val="444444"/>
                </a:solidFill>
              </a:rPr>
              <a:t>Als je op </a:t>
            </a:r>
            <a:r>
              <a:rPr lang="en-US" dirty="0" err="1">
                <a:solidFill>
                  <a:srgbClr val="444444"/>
                </a:solidFill>
              </a:rPr>
              <a:t>tijd</a:t>
            </a:r>
            <a:r>
              <a:rPr lang="en-US" dirty="0">
                <a:solidFill>
                  <a:srgbClr val="444444"/>
                </a:solidFill>
              </a:rPr>
              <a:t> bent </a:t>
            </a:r>
            <a:r>
              <a:rPr lang="en-US" dirty="0" err="1">
                <a:solidFill>
                  <a:srgbClr val="444444"/>
                </a:solidFill>
              </a:rPr>
              <a:t>hoef</a:t>
            </a:r>
            <a:r>
              <a:rPr lang="en-US" dirty="0">
                <a:solidFill>
                  <a:srgbClr val="444444"/>
                </a:solidFill>
              </a:rPr>
              <a:t> je </a:t>
            </a:r>
            <a:r>
              <a:rPr lang="en-US" dirty="0" err="1">
                <a:solidFill>
                  <a:srgbClr val="444444"/>
                </a:solidFill>
              </a:rPr>
              <a:t>niet</a:t>
            </a:r>
            <a:r>
              <a:rPr lang="en-US" dirty="0">
                <a:solidFill>
                  <a:srgbClr val="444444"/>
                </a:solidFill>
              </a:rPr>
              <a:t> </a:t>
            </a:r>
            <a:r>
              <a:rPr lang="en-US" dirty="0" err="1">
                <a:solidFill>
                  <a:srgbClr val="444444"/>
                </a:solidFill>
              </a:rPr>
              <a:t>te</a:t>
            </a:r>
            <a:r>
              <a:rPr lang="en-US" dirty="0">
                <a:solidFill>
                  <a:srgbClr val="444444"/>
                </a:solidFill>
              </a:rPr>
              <a:t> </a:t>
            </a:r>
            <a:r>
              <a:rPr lang="en-US" dirty="0" err="1">
                <a:solidFill>
                  <a:srgbClr val="444444"/>
                </a:solidFill>
              </a:rPr>
              <a:t>racen</a:t>
            </a:r>
            <a:endParaRPr lang="en-US" dirty="0">
              <a:solidFill>
                <a:srgbClr val="444444"/>
              </a:solidFill>
            </a:endParaRPr>
          </a:p>
        </p:txBody>
      </p:sp>
      <p:sp>
        <p:nvSpPr>
          <p:cNvPr id="2" name="Tijdelijke aanduiding voor inhoud 1">
            <a:extLst>
              <a:ext uri="{FF2B5EF4-FFF2-40B4-BE49-F238E27FC236}">
                <a16:creationId xmlns:a16="http://schemas.microsoft.com/office/drawing/2014/main" id="{977D3EE1-9416-E39D-DEAE-ECA8E7733235}"/>
              </a:ext>
            </a:extLst>
          </p:cNvPr>
          <p:cNvSpPr>
            <a:spLocks noGrp="1"/>
          </p:cNvSpPr>
          <p:nvPr>
            <p:ph sz="quarter" idx="13"/>
          </p:nvPr>
        </p:nvSpPr>
        <p:spPr>
          <a:xfrm>
            <a:off x="609600" y="2416372"/>
            <a:ext cx="4190256" cy="3710108"/>
          </a:xfrm>
        </p:spPr>
        <p:txBody>
          <a:bodyPr>
            <a:normAutofit/>
          </a:bodyPr>
          <a:lstStyle/>
          <a:p>
            <a:pPr marL="0" indent="0">
              <a:buNone/>
            </a:pPr>
            <a:endParaRPr lang="nl-NL"/>
          </a:p>
          <a:p>
            <a:pPr marL="0" indent="0">
              <a:buNone/>
            </a:pPr>
            <a:endParaRPr lang="nl-NL"/>
          </a:p>
        </p:txBody>
      </p:sp>
      <p:pic>
        <p:nvPicPr>
          <p:cNvPr id="4" name="Onlinemedia 3" descr="picnic Max Verstappen video">
            <a:hlinkClick r:id="" action="ppaction://media"/>
            <a:extLst>
              <a:ext uri="{FF2B5EF4-FFF2-40B4-BE49-F238E27FC236}">
                <a16:creationId xmlns:a16="http://schemas.microsoft.com/office/drawing/2014/main" id="{2BF1C9B1-55D8-CAC7-C858-2D45D7588277}"/>
              </a:ext>
            </a:extLst>
          </p:cNvPr>
          <p:cNvPicPr>
            <a:picLocks noRot="1" noChangeAspect="1"/>
          </p:cNvPicPr>
          <p:nvPr>
            <a:videoFile r:link="rId1"/>
          </p:nvPr>
        </p:nvPicPr>
        <p:blipFill>
          <a:blip r:embed="rId3"/>
          <a:stretch>
            <a:fillRect/>
          </a:stretch>
        </p:blipFill>
        <p:spPr>
          <a:xfrm>
            <a:off x="3766560" y="2780928"/>
            <a:ext cx="4658880" cy="2620620"/>
          </a:xfrm>
          <a:prstGeom prst="rect">
            <a:avLst/>
          </a:prstGeom>
          <a:noFill/>
        </p:spPr>
      </p:pic>
      <p:sp>
        <p:nvSpPr>
          <p:cNvPr id="3" name="Titel 2">
            <a:extLst>
              <a:ext uri="{FF2B5EF4-FFF2-40B4-BE49-F238E27FC236}">
                <a16:creationId xmlns:a16="http://schemas.microsoft.com/office/drawing/2014/main" id="{5E6694FD-BBCC-9E64-B626-6AA0E9840597}"/>
              </a:ext>
            </a:extLst>
          </p:cNvPr>
          <p:cNvSpPr>
            <a:spLocks noGrp="1"/>
          </p:cNvSpPr>
          <p:nvPr>
            <p:ph type="title"/>
          </p:nvPr>
        </p:nvSpPr>
        <p:spPr>
          <a:xfrm>
            <a:off x="609600" y="381600"/>
            <a:ext cx="8534400" cy="838800"/>
          </a:xfrm>
        </p:spPr>
        <p:txBody>
          <a:bodyPr anchor="b">
            <a:normAutofit/>
          </a:bodyPr>
          <a:lstStyle/>
          <a:p>
            <a:r>
              <a:rPr lang="nl-NL" i="1"/>
              <a:t>Max Verstappen/</a:t>
            </a:r>
            <a:r>
              <a:rPr lang="nl-NL" i="1" err="1"/>
              <a:t>Picnic</a:t>
            </a:r>
            <a:endParaRPr lang="nl-NL"/>
          </a:p>
        </p:txBody>
      </p:sp>
    </p:spTree>
    <p:extLst>
      <p:ext uri="{BB962C8B-B14F-4D97-AF65-F5344CB8AC3E}">
        <p14:creationId xmlns:p14="http://schemas.microsoft.com/office/powerpoint/2010/main" val="163693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039106F-A756-AE1F-E01C-2A191DED6211}"/>
              </a:ext>
            </a:extLst>
          </p:cNvPr>
          <p:cNvSpPr>
            <a:spLocks noGrp="1"/>
          </p:cNvSpPr>
          <p:nvPr>
            <p:ph idx="1"/>
          </p:nvPr>
        </p:nvSpPr>
        <p:spPr/>
        <p:txBody>
          <a:bodyPr>
            <a:normAutofit/>
          </a:bodyPr>
          <a:lstStyle/>
          <a:p>
            <a:r>
              <a:rPr lang="nl-NL" dirty="0">
                <a:solidFill>
                  <a:srgbClr val="444444"/>
                </a:solidFill>
              </a:rPr>
              <a:t>Rb. (2017): </a:t>
            </a:r>
            <a:r>
              <a:rPr lang="nl-NL" i="1" dirty="0">
                <a:solidFill>
                  <a:schemeClr val="accent1">
                    <a:lumMod val="25000"/>
                    <a:lumOff val="75000"/>
                  </a:schemeClr>
                </a:solidFill>
              </a:rPr>
              <a:t>lookalike</a:t>
            </a:r>
            <a:r>
              <a:rPr lang="nl-NL" dirty="0">
                <a:solidFill>
                  <a:schemeClr val="accent1">
                    <a:lumMod val="25000"/>
                    <a:lumOff val="75000"/>
                  </a:schemeClr>
                </a:solidFill>
              </a:rPr>
              <a:t> is een portret</a:t>
            </a:r>
            <a:r>
              <a:rPr lang="nl-NL" dirty="0">
                <a:solidFill>
                  <a:srgbClr val="444444"/>
                </a:solidFill>
              </a:rPr>
              <a:t>: alle karakteristieke kenmerken van Verstappen. </a:t>
            </a:r>
            <a:r>
              <a:rPr lang="nl-NL" dirty="0">
                <a:solidFill>
                  <a:srgbClr val="444444"/>
                </a:solidFill>
                <a:sym typeface="Wingdings" pitchFamily="2" charset="2"/>
              </a:rPr>
              <a:t>Maar dan…: hof (2020): </a:t>
            </a:r>
            <a:r>
              <a:rPr lang="nl-NL" i="1" dirty="0">
                <a:solidFill>
                  <a:schemeClr val="accent1">
                    <a:lumMod val="25000"/>
                    <a:lumOff val="75000"/>
                  </a:schemeClr>
                </a:solidFill>
                <a:sym typeface="Wingdings" pitchFamily="2" charset="2"/>
              </a:rPr>
              <a:t>lookalike </a:t>
            </a:r>
            <a:r>
              <a:rPr lang="nl-NL" dirty="0">
                <a:solidFill>
                  <a:schemeClr val="accent1">
                    <a:lumMod val="25000"/>
                    <a:lumOff val="75000"/>
                  </a:schemeClr>
                </a:solidFill>
                <a:sym typeface="Wingdings" pitchFamily="2" charset="2"/>
              </a:rPr>
              <a:t>is</a:t>
            </a:r>
            <a:r>
              <a:rPr lang="nl-NL" i="1" dirty="0">
                <a:solidFill>
                  <a:schemeClr val="accent1">
                    <a:lumMod val="25000"/>
                    <a:lumOff val="75000"/>
                  </a:schemeClr>
                </a:solidFill>
                <a:sym typeface="Wingdings" pitchFamily="2" charset="2"/>
              </a:rPr>
              <a:t> </a:t>
            </a:r>
            <a:r>
              <a:rPr lang="nl-NL" b="1" i="1" dirty="0">
                <a:solidFill>
                  <a:schemeClr val="accent1">
                    <a:lumMod val="25000"/>
                    <a:lumOff val="75000"/>
                  </a:schemeClr>
                </a:solidFill>
                <a:sym typeface="Wingdings" pitchFamily="2" charset="2"/>
              </a:rPr>
              <a:t>geen</a:t>
            </a:r>
            <a:r>
              <a:rPr lang="nl-NL" i="1" dirty="0">
                <a:solidFill>
                  <a:schemeClr val="accent1">
                    <a:lumMod val="25000"/>
                    <a:lumOff val="75000"/>
                  </a:schemeClr>
                </a:solidFill>
                <a:sym typeface="Wingdings" pitchFamily="2" charset="2"/>
              </a:rPr>
              <a:t> </a:t>
            </a:r>
            <a:r>
              <a:rPr lang="nl-NL" dirty="0">
                <a:solidFill>
                  <a:schemeClr val="accent1">
                    <a:lumMod val="25000"/>
                    <a:lumOff val="75000"/>
                  </a:schemeClr>
                </a:solidFill>
                <a:sym typeface="Wingdings" pitchFamily="2" charset="2"/>
              </a:rPr>
              <a:t>portret</a:t>
            </a:r>
          </a:p>
          <a:p>
            <a:r>
              <a:rPr lang="nl-NL" i="1" dirty="0">
                <a:solidFill>
                  <a:srgbClr val="444444"/>
                </a:solidFill>
              </a:rPr>
              <a:t>Geen redelijke twijfel </a:t>
            </a:r>
            <a:r>
              <a:rPr lang="nl-NL" dirty="0">
                <a:solidFill>
                  <a:srgbClr val="444444"/>
                </a:solidFill>
              </a:rPr>
              <a:t>dat publiek ziet dat het niet Verstappen is. </a:t>
            </a:r>
          </a:p>
          <a:p>
            <a:r>
              <a:rPr lang="nl-NL" b="0" i="0" dirty="0">
                <a:solidFill>
                  <a:srgbClr val="444444"/>
                </a:solidFill>
                <a:effectLst/>
              </a:rPr>
              <a:t>Opzettelijke associatie met Verstappen, maakt geen verschil. </a:t>
            </a:r>
          </a:p>
          <a:p>
            <a:r>
              <a:rPr lang="nl-NL" dirty="0">
                <a:solidFill>
                  <a:schemeClr val="accent1">
                    <a:lumMod val="25000"/>
                    <a:lumOff val="75000"/>
                  </a:schemeClr>
                </a:solidFill>
              </a:rPr>
              <a:t>Redelijk belang </a:t>
            </a:r>
            <a:r>
              <a:rPr lang="nl-NL" dirty="0">
                <a:solidFill>
                  <a:srgbClr val="444444"/>
                </a:solidFill>
              </a:rPr>
              <a:t>hoeft niet meer te worden getoetst.</a:t>
            </a:r>
          </a:p>
          <a:p>
            <a:r>
              <a:rPr lang="nl-NL" dirty="0">
                <a:solidFill>
                  <a:srgbClr val="444444"/>
                </a:solidFill>
              </a:rPr>
              <a:t>Toch</a:t>
            </a:r>
            <a:r>
              <a:rPr lang="nl-NL" dirty="0">
                <a:solidFill>
                  <a:srgbClr val="232323"/>
                </a:solidFill>
              </a:rPr>
              <a:t> </a:t>
            </a:r>
            <a:r>
              <a:rPr lang="nl-NL" dirty="0">
                <a:solidFill>
                  <a:schemeClr val="accent1">
                    <a:lumMod val="25000"/>
                    <a:lumOff val="75000"/>
                  </a:schemeClr>
                </a:solidFill>
              </a:rPr>
              <a:t>onrechtmatig</a:t>
            </a:r>
            <a:r>
              <a:rPr lang="nl-NL" dirty="0">
                <a:solidFill>
                  <a:srgbClr val="444444"/>
                </a:solidFill>
              </a:rPr>
              <a:t>? Indien Verstappen in zijn eer/goede naam is aangetast (nee) dan wel zijn zakelijke belangen worden geschaad (nee: geen afbreuk aan populariteit bij sponsoren/contractpartners, noch verwarring, noch bijkomende omstandigheden).</a:t>
            </a:r>
          </a:p>
          <a:p>
            <a:r>
              <a:rPr lang="nl-NL" dirty="0">
                <a:solidFill>
                  <a:srgbClr val="444444"/>
                </a:solidFill>
              </a:rPr>
              <a:t>Contract Jumbo verlengd en Verstappen had niet zelf in </a:t>
            </a:r>
            <a:r>
              <a:rPr lang="nl-NL" dirty="0" err="1">
                <a:solidFill>
                  <a:srgbClr val="444444"/>
                </a:solidFill>
              </a:rPr>
              <a:t>Picnic</a:t>
            </a:r>
            <a:r>
              <a:rPr lang="nl-NL" dirty="0">
                <a:solidFill>
                  <a:srgbClr val="444444"/>
                </a:solidFill>
              </a:rPr>
              <a:t>-commercial kunnen spelen.</a:t>
            </a:r>
          </a:p>
        </p:txBody>
      </p:sp>
      <p:sp>
        <p:nvSpPr>
          <p:cNvPr id="3" name="Titel 2">
            <a:extLst>
              <a:ext uri="{FF2B5EF4-FFF2-40B4-BE49-F238E27FC236}">
                <a16:creationId xmlns:a16="http://schemas.microsoft.com/office/drawing/2014/main" id="{6AEA9714-EA2C-213D-843B-70C6733D3654}"/>
              </a:ext>
            </a:extLst>
          </p:cNvPr>
          <p:cNvSpPr>
            <a:spLocks noGrp="1"/>
          </p:cNvSpPr>
          <p:nvPr>
            <p:ph type="title"/>
          </p:nvPr>
        </p:nvSpPr>
        <p:spPr>
          <a:xfrm>
            <a:off x="609600" y="381600"/>
            <a:ext cx="9086800" cy="838800"/>
          </a:xfrm>
        </p:spPr>
        <p:txBody>
          <a:bodyPr/>
          <a:lstStyle/>
          <a:p>
            <a:r>
              <a:rPr lang="nl-NL" dirty="0"/>
              <a:t>Rechtbank en hof</a:t>
            </a:r>
          </a:p>
        </p:txBody>
      </p:sp>
    </p:spTree>
    <p:extLst>
      <p:ext uri="{BB962C8B-B14F-4D97-AF65-F5344CB8AC3E}">
        <p14:creationId xmlns:p14="http://schemas.microsoft.com/office/powerpoint/2010/main" val="140711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BE926FD-F308-0386-3214-B0CAD4408D28}"/>
              </a:ext>
            </a:extLst>
          </p:cNvPr>
          <p:cNvSpPr>
            <a:spLocks noGrp="1"/>
          </p:cNvSpPr>
          <p:nvPr>
            <p:ph idx="1"/>
          </p:nvPr>
        </p:nvSpPr>
        <p:spPr/>
        <p:txBody>
          <a:bodyPr>
            <a:normAutofit lnSpcReduction="10000"/>
          </a:bodyPr>
          <a:lstStyle/>
          <a:p>
            <a:r>
              <a:rPr lang="nl-NL" b="0" i="0" dirty="0">
                <a:solidFill>
                  <a:srgbClr val="313140"/>
                </a:solidFill>
                <a:effectLst/>
              </a:rPr>
              <a:t>(i) een afbeelding van een </a:t>
            </a:r>
            <a:r>
              <a:rPr lang="nl-NL" b="0" i="1" dirty="0">
                <a:solidFill>
                  <a:schemeClr val="accent1">
                    <a:lumMod val="25000"/>
                    <a:lumOff val="75000"/>
                  </a:schemeClr>
                </a:solidFill>
                <a:effectLst/>
              </a:rPr>
              <a:t>lookalike</a:t>
            </a:r>
            <a:r>
              <a:rPr lang="nl-NL" b="0" i="0" dirty="0">
                <a:solidFill>
                  <a:srgbClr val="313140"/>
                </a:solidFill>
                <a:effectLst/>
              </a:rPr>
              <a:t> </a:t>
            </a:r>
            <a:r>
              <a:rPr lang="nl-NL" dirty="0">
                <a:solidFill>
                  <a:srgbClr val="313140"/>
                </a:solidFill>
              </a:rPr>
              <a:t>kan onder </a:t>
            </a:r>
            <a:r>
              <a:rPr lang="nl-NL" b="0" i="0" dirty="0">
                <a:solidFill>
                  <a:srgbClr val="313140"/>
                </a:solidFill>
                <a:effectLst/>
              </a:rPr>
              <a:t>omstandigheden worden aangemerkt als een </a:t>
            </a:r>
            <a:r>
              <a:rPr lang="nl-NL" b="0" i="0" dirty="0">
                <a:solidFill>
                  <a:schemeClr val="accent1">
                    <a:lumMod val="25000"/>
                    <a:lumOff val="75000"/>
                  </a:schemeClr>
                </a:solidFill>
                <a:effectLst/>
              </a:rPr>
              <a:t>portret</a:t>
            </a:r>
            <a:r>
              <a:rPr lang="nl-NL" b="0" i="0" dirty="0">
                <a:solidFill>
                  <a:srgbClr val="313140"/>
                </a:solidFill>
                <a:effectLst/>
              </a:rPr>
              <a:t> van de persoon op wie hij lijkt; ﻿</a:t>
            </a:r>
            <a:r>
              <a:rPr lang="nl-NL" b="0" i="0" dirty="0">
                <a:solidFill>
                  <a:schemeClr val="accent1">
                    <a:lumMod val="25000"/>
                    <a:lumOff val="75000"/>
                  </a:schemeClr>
                </a:solidFill>
                <a:effectLst/>
              </a:rPr>
              <a:t>vereist</a:t>
            </a:r>
            <a:r>
              <a:rPr lang="nl-NL" b="0" i="0" dirty="0">
                <a:solidFill>
                  <a:srgbClr val="313140"/>
                </a:solidFill>
                <a:effectLst/>
              </a:rPr>
              <a:t> dat deze persoon in de afbeelding van de </a:t>
            </a:r>
            <a:r>
              <a:rPr lang="nl-NL" b="0" i="1" dirty="0">
                <a:solidFill>
                  <a:srgbClr val="313140"/>
                </a:solidFill>
                <a:effectLst/>
              </a:rPr>
              <a:t>lookalike</a:t>
            </a:r>
            <a:r>
              <a:rPr lang="nl-NL" b="0" i="0" dirty="0">
                <a:solidFill>
                  <a:srgbClr val="313140"/>
                </a:solidFill>
                <a:effectLst/>
              </a:rPr>
              <a:t> kan worden herkend, maar ook dat de </a:t>
            </a:r>
            <a:r>
              <a:rPr lang="nl-NL" b="0" i="0" dirty="0">
                <a:solidFill>
                  <a:schemeClr val="accent1">
                    <a:lumMod val="25000"/>
                    <a:lumOff val="75000"/>
                  </a:schemeClr>
                </a:solidFill>
                <a:effectLst/>
              </a:rPr>
              <a:t>mogelijkheid tot herkenning door bijkomende omstandigheden is vergroot</a:t>
            </a:r>
            <a:r>
              <a:rPr lang="nl-NL" b="0" i="0" dirty="0">
                <a:solidFill>
                  <a:srgbClr val="313140"/>
                </a:solidFill>
                <a:effectLst/>
              </a:rPr>
              <a:t>, zoals door de wijze van presentatie van de lookalike (bijvoorbeeld door gebruik van grime en kleding), door hetgeen de afbeelding overigens toont of door de context waarin de afbeelding is openbaar gemaakt. Aldus wordt voorkomen dat een afbeelding van iemand die toevallig op een ander lijkt, zonder meer wordt aangemerkt als een portret van die ander.</a:t>
            </a:r>
          </a:p>
          <a:p>
            <a:r>
              <a:rPr lang="nl-NL" b="0" i="0" dirty="0">
                <a:solidFill>
                  <a:srgbClr val="313140"/>
                </a:solidFill>
                <a:effectLst/>
              </a:rPr>
              <a:t>(ii) de omstandigheid dat voor de aanschouwer duidelijk is dat de </a:t>
            </a:r>
            <a:r>
              <a:rPr lang="nl-NL" b="0" i="1" dirty="0">
                <a:solidFill>
                  <a:srgbClr val="313140"/>
                </a:solidFill>
                <a:effectLst/>
              </a:rPr>
              <a:t>lookalike</a:t>
            </a:r>
            <a:r>
              <a:rPr lang="nl-NL" b="0" i="0" dirty="0">
                <a:solidFill>
                  <a:srgbClr val="313140"/>
                </a:solidFill>
                <a:effectLst/>
              </a:rPr>
              <a:t> niet degene is op wie hij lijkt</a:t>
            </a:r>
            <a:r>
              <a:rPr lang="nl-NL" dirty="0">
                <a:solidFill>
                  <a:srgbClr val="313140"/>
                </a:solidFill>
              </a:rPr>
              <a:t>, staat er </a:t>
            </a:r>
            <a:r>
              <a:rPr lang="nl-NL" b="0" i="0" dirty="0">
                <a:solidFill>
                  <a:srgbClr val="313140"/>
                </a:solidFill>
                <a:effectLst/>
              </a:rPr>
              <a:t>niet aan in de weg dat sprake kan zijn van een portret; </a:t>
            </a:r>
            <a:r>
              <a:rPr lang="nl-NL" dirty="0">
                <a:solidFill>
                  <a:srgbClr val="313140"/>
                </a:solidFill>
              </a:rPr>
              <a:t>(…)</a:t>
            </a:r>
            <a:endParaRPr lang="nl-NL" b="0" i="0" dirty="0">
              <a:solidFill>
                <a:srgbClr val="313140"/>
              </a:solidFill>
              <a:effectLst/>
            </a:endParaRPr>
          </a:p>
        </p:txBody>
      </p:sp>
      <p:sp>
        <p:nvSpPr>
          <p:cNvPr id="3" name="Titel 2">
            <a:extLst>
              <a:ext uri="{FF2B5EF4-FFF2-40B4-BE49-F238E27FC236}">
                <a16:creationId xmlns:a16="http://schemas.microsoft.com/office/drawing/2014/main" id="{4A388BE0-8432-08E8-CFAD-B73B253FE0AD}"/>
              </a:ext>
            </a:extLst>
          </p:cNvPr>
          <p:cNvSpPr>
            <a:spLocks noGrp="1"/>
          </p:cNvSpPr>
          <p:nvPr>
            <p:ph type="title"/>
          </p:nvPr>
        </p:nvSpPr>
        <p:spPr/>
        <p:txBody>
          <a:bodyPr/>
          <a:lstStyle/>
          <a:p>
            <a:r>
              <a:rPr lang="nl-NL" dirty="0"/>
              <a:t>Hoge Raad – 2022 </a:t>
            </a:r>
          </a:p>
        </p:txBody>
      </p:sp>
    </p:spTree>
    <p:extLst>
      <p:ext uri="{BB962C8B-B14F-4D97-AF65-F5344CB8AC3E}">
        <p14:creationId xmlns:p14="http://schemas.microsoft.com/office/powerpoint/2010/main" val="332334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BE926FD-F308-0386-3214-B0CAD4408D28}"/>
              </a:ext>
            </a:extLst>
          </p:cNvPr>
          <p:cNvSpPr>
            <a:spLocks noGrp="1"/>
          </p:cNvSpPr>
          <p:nvPr>
            <p:ph idx="1"/>
          </p:nvPr>
        </p:nvSpPr>
        <p:spPr/>
        <p:txBody>
          <a:bodyPr>
            <a:normAutofit/>
          </a:bodyPr>
          <a:lstStyle/>
          <a:p>
            <a:r>
              <a:rPr lang="nl-NL" b="0" i="0" dirty="0">
                <a:solidFill>
                  <a:srgbClr val="313140"/>
                </a:solidFill>
                <a:effectLst/>
              </a:rPr>
              <a:t>(…)</a:t>
            </a:r>
          </a:p>
          <a:p>
            <a:r>
              <a:rPr lang="nl-NL" b="0" i="0" dirty="0">
                <a:solidFill>
                  <a:srgbClr val="313140"/>
                </a:solidFill>
                <a:effectLst/>
              </a:rPr>
              <a:t>(iii) het karakter van de afbeelding, bijvoorbeeld een </a:t>
            </a:r>
            <a:r>
              <a:rPr lang="nl-NL" b="0" i="0" dirty="0">
                <a:solidFill>
                  <a:schemeClr val="accent1">
                    <a:lumMod val="25000"/>
                    <a:lumOff val="75000"/>
                  </a:schemeClr>
                </a:solidFill>
                <a:effectLst/>
              </a:rPr>
              <a:t>parodie</a:t>
            </a:r>
            <a:r>
              <a:rPr lang="nl-NL" b="0" i="0" dirty="0">
                <a:solidFill>
                  <a:srgbClr val="313140"/>
                </a:solidFill>
                <a:effectLst/>
              </a:rPr>
              <a:t>, is niet van belang voor de beantwoording van de vraag of sprake is van een portret en </a:t>
            </a:r>
          </a:p>
          <a:p>
            <a:r>
              <a:rPr lang="nl-NL" b="0" i="0" dirty="0">
                <a:solidFill>
                  <a:srgbClr val="313140"/>
                </a:solidFill>
                <a:effectLst/>
              </a:rPr>
              <a:t>(iv) dat karakter </a:t>
            </a:r>
            <a:r>
              <a:rPr lang="nl-NL" dirty="0">
                <a:solidFill>
                  <a:srgbClr val="313140"/>
                </a:solidFill>
              </a:rPr>
              <a:t>kan wel </a:t>
            </a:r>
            <a:r>
              <a:rPr lang="nl-NL" b="0" i="0" dirty="0">
                <a:solidFill>
                  <a:srgbClr val="313140"/>
                </a:solidFill>
                <a:effectLst/>
              </a:rPr>
              <a:t>een rol spelen in de door art. 21 </a:t>
            </a:r>
            <a:r>
              <a:rPr lang="nl-NL" b="0" i="0" dirty="0" err="1">
                <a:solidFill>
                  <a:srgbClr val="313140"/>
                </a:solidFill>
                <a:effectLst/>
              </a:rPr>
              <a:t>Aw</a:t>
            </a:r>
            <a:r>
              <a:rPr lang="nl-NL" b="0" i="0" dirty="0">
                <a:solidFill>
                  <a:srgbClr val="313140"/>
                </a:solidFill>
                <a:effectLst/>
              </a:rPr>
              <a:t> voorgeschreven </a:t>
            </a:r>
            <a:r>
              <a:rPr lang="nl-NL" b="0" i="0" dirty="0">
                <a:solidFill>
                  <a:schemeClr val="accent1">
                    <a:lumMod val="25000"/>
                    <a:lumOff val="75000"/>
                  </a:schemeClr>
                </a:solidFill>
                <a:effectLst/>
              </a:rPr>
              <a:t>belangenafweging</a:t>
            </a:r>
            <a:r>
              <a:rPr lang="nl-NL" b="0" i="0" dirty="0">
                <a:solidFill>
                  <a:srgbClr val="313140"/>
                </a:solidFill>
                <a:effectLst/>
              </a:rPr>
              <a:t> en kan meebrengen dat niet kan worden gezegd dat een redelijk belang van de geportretteerde in de zin van deze bepaling zich tegen openbaarmaking van het portret verzet.</a:t>
            </a:r>
            <a:endParaRPr lang="nl-NL" dirty="0"/>
          </a:p>
        </p:txBody>
      </p:sp>
      <p:sp>
        <p:nvSpPr>
          <p:cNvPr id="3" name="Titel 2">
            <a:extLst>
              <a:ext uri="{FF2B5EF4-FFF2-40B4-BE49-F238E27FC236}">
                <a16:creationId xmlns:a16="http://schemas.microsoft.com/office/drawing/2014/main" id="{4A388BE0-8432-08E8-CFAD-B73B253FE0AD}"/>
              </a:ext>
            </a:extLst>
          </p:cNvPr>
          <p:cNvSpPr>
            <a:spLocks noGrp="1"/>
          </p:cNvSpPr>
          <p:nvPr>
            <p:ph type="title"/>
          </p:nvPr>
        </p:nvSpPr>
        <p:spPr/>
        <p:txBody>
          <a:bodyPr/>
          <a:lstStyle/>
          <a:p>
            <a:r>
              <a:rPr lang="nl-NL" dirty="0"/>
              <a:t>Hoge Raad – 2022 </a:t>
            </a:r>
          </a:p>
        </p:txBody>
      </p:sp>
    </p:spTree>
    <p:extLst>
      <p:ext uri="{BB962C8B-B14F-4D97-AF65-F5344CB8AC3E}">
        <p14:creationId xmlns:p14="http://schemas.microsoft.com/office/powerpoint/2010/main" val="166651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BE926FD-F308-0386-3214-B0CAD4408D28}"/>
              </a:ext>
            </a:extLst>
          </p:cNvPr>
          <p:cNvSpPr>
            <a:spLocks noGrp="1"/>
          </p:cNvSpPr>
          <p:nvPr>
            <p:ph idx="1"/>
          </p:nvPr>
        </p:nvSpPr>
        <p:spPr/>
        <p:txBody>
          <a:bodyPr>
            <a:normAutofit lnSpcReduction="10000"/>
          </a:bodyPr>
          <a:lstStyle/>
          <a:p>
            <a:r>
              <a:rPr lang="nl-NL" dirty="0">
                <a:solidFill>
                  <a:schemeClr val="accent1">
                    <a:lumMod val="25000"/>
                    <a:lumOff val="75000"/>
                  </a:schemeClr>
                </a:solidFill>
              </a:rPr>
              <a:t>Belangenafweging a.d.h.v. d</a:t>
            </a:r>
            <a:r>
              <a:rPr lang="nl-NL" b="0" i="0" dirty="0">
                <a:solidFill>
                  <a:schemeClr val="accent1">
                    <a:lumMod val="25000"/>
                    <a:lumOff val="75000"/>
                  </a:schemeClr>
                </a:solidFill>
                <a:effectLst/>
              </a:rPr>
              <a:t>rie</a:t>
            </a:r>
            <a:r>
              <a:rPr lang="nl-NL" b="0" i="0" dirty="0">
                <a:solidFill>
                  <a:srgbClr val="000000"/>
                </a:solidFill>
                <a:effectLst/>
              </a:rPr>
              <a:t> </a:t>
            </a:r>
            <a:r>
              <a:rPr lang="nl-NL" b="0" i="0" dirty="0">
                <a:solidFill>
                  <a:schemeClr val="accent1">
                    <a:lumMod val="25000"/>
                    <a:lumOff val="75000"/>
                  </a:schemeClr>
                </a:solidFill>
                <a:effectLst/>
              </a:rPr>
              <a:t>uitgangspunten</a:t>
            </a:r>
            <a:r>
              <a:rPr lang="nl-NL" b="0" i="0" dirty="0">
                <a:solidFill>
                  <a:srgbClr val="000000"/>
                </a:solidFill>
                <a:effectLst/>
              </a:rPr>
              <a:t>:</a:t>
            </a:r>
          </a:p>
          <a:p>
            <a:r>
              <a:rPr lang="nl-NL" dirty="0">
                <a:solidFill>
                  <a:schemeClr val="accent1">
                    <a:lumMod val="25000"/>
                    <a:lumOff val="75000"/>
                  </a:schemeClr>
                </a:solidFill>
              </a:rPr>
              <a:t>1</a:t>
            </a:r>
            <a:r>
              <a:rPr lang="nl-NL" dirty="0">
                <a:solidFill>
                  <a:srgbClr val="444444"/>
                </a:solidFill>
              </a:rPr>
              <a:t>. indien door de openbaarmaking van een portret inbreuk wordt gemaakt op het recht op eerbiediging van de </a:t>
            </a:r>
            <a:r>
              <a:rPr lang="nl-NL" dirty="0">
                <a:solidFill>
                  <a:schemeClr val="accent1">
                    <a:lumMod val="25000"/>
                    <a:lumOff val="75000"/>
                  </a:schemeClr>
                </a:solidFill>
              </a:rPr>
              <a:t>persoonlijke levenssfeer </a:t>
            </a:r>
            <a:r>
              <a:rPr lang="nl-NL" dirty="0">
                <a:solidFill>
                  <a:srgbClr val="444444"/>
                </a:solidFill>
              </a:rPr>
              <a:t>van de geportretteerde, is in beginsel een </a:t>
            </a:r>
            <a:r>
              <a:rPr lang="nl-NL" dirty="0">
                <a:solidFill>
                  <a:schemeClr val="accent1">
                    <a:lumMod val="25000"/>
                    <a:lumOff val="75000"/>
                  </a:schemeClr>
                </a:solidFill>
              </a:rPr>
              <a:t>redelijk belang </a:t>
            </a:r>
            <a:r>
              <a:rPr lang="nl-NL" dirty="0">
                <a:solidFill>
                  <a:srgbClr val="444444"/>
                </a:solidFill>
              </a:rPr>
              <a:t>aanwezig                      (o.a. </a:t>
            </a:r>
            <a:r>
              <a:rPr lang="nl-NL" i="1" dirty="0" err="1">
                <a:solidFill>
                  <a:srgbClr val="444444"/>
                </a:solidFill>
              </a:rPr>
              <a:t>Naturiste</a:t>
            </a:r>
            <a:r>
              <a:rPr lang="nl-NL" i="1" dirty="0">
                <a:solidFill>
                  <a:srgbClr val="444444"/>
                </a:solidFill>
              </a:rPr>
              <a:t>, Vondelpark en Discodanser</a:t>
            </a:r>
            <a:r>
              <a:rPr lang="nl-NL" dirty="0">
                <a:solidFill>
                  <a:srgbClr val="444444"/>
                </a:solidFill>
              </a:rPr>
              <a:t>);</a:t>
            </a:r>
          </a:p>
          <a:p>
            <a:r>
              <a:rPr lang="nl-NL" b="0" i="0" dirty="0">
                <a:solidFill>
                  <a:schemeClr val="accent1">
                    <a:lumMod val="25000"/>
                    <a:lumOff val="75000"/>
                  </a:schemeClr>
                </a:solidFill>
                <a:effectLst/>
              </a:rPr>
              <a:t>2</a:t>
            </a:r>
            <a:r>
              <a:rPr lang="nl-NL" b="0" i="0" dirty="0">
                <a:solidFill>
                  <a:srgbClr val="444444"/>
                </a:solidFill>
                <a:effectLst/>
              </a:rPr>
              <a:t>. </a:t>
            </a:r>
            <a:r>
              <a:rPr lang="nl-NL" dirty="0">
                <a:solidFill>
                  <a:srgbClr val="444444"/>
                </a:solidFill>
              </a:rPr>
              <a:t>geportretteerden hoeven niet toe </a:t>
            </a:r>
            <a:r>
              <a:rPr lang="nl-NL" b="0" i="0" dirty="0">
                <a:solidFill>
                  <a:srgbClr val="444444"/>
                </a:solidFill>
                <a:effectLst/>
              </a:rPr>
              <a:t>te laten dat de populariteit die zij in de uitoefening van hun beroep hebben verworven commercieel wordt </a:t>
            </a:r>
            <a:r>
              <a:rPr lang="nl-NL" b="0" i="0" dirty="0">
                <a:solidFill>
                  <a:schemeClr val="accent1">
                    <a:lumMod val="25000"/>
                    <a:lumOff val="75000"/>
                  </a:schemeClr>
                </a:solidFill>
                <a:effectLst/>
              </a:rPr>
              <a:t>geëxploiteerd</a:t>
            </a:r>
            <a:r>
              <a:rPr lang="nl-NL" b="0" i="0" dirty="0">
                <a:solidFill>
                  <a:srgbClr val="444444"/>
                </a:solidFill>
                <a:effectLst/>
              </a:rPr>
              <a:t> door openbaarmaking van hun portretten, zonder dat zij daarvoor een </a:t>
            </a:r>
            <a:r>
              <a:rPr lang="nl-NL" b="0" i="0" dirty="0">
                <a:solidFill>
                  <a:schemeClr val="accent1">
                    <a:lumMod val="25000"/>
                    <a:lumOff val="75000"/>
                  </a:schemeClr>
                </a:solidFill>
                <a:effectLst/>
              </a:rPr>
              <a:t>vergoeding</a:t>
            </a:r>
            <a:r>
              <a:rPr lang="nl-NL" b="0" i="0" dirty="0">
                <a:solidFill>
                  <a:srgbClr val="444444"/>
                </a:solidFill>
                <a:effectLst/>
              </a:rPr>
              <a:t> ontvangen (o.a.: </a:t>
            </a:r>
            <a:r>
              <a:rPr lang="nl-NL" b="0" i="1" dirty="0">
                <a:solidFill>
                  <a:srgbClr val="444444"/>
                </a:solidFill>
                <a:effectLst/>
              </a:rPr>
              <a:t>‘t </a:t>
            </a:r>
            <a:r>
              <a:rPr lang="nl-NL" b="0" i="1" dirty="0" err="1">
                <a:solidFill>
                  <a:srgbClr val="444444"/>
                </a:solidFill>
                <a:effectLst/>
              </a:rPr>
              <a:t>Schaep</a:t>
            </a:r>
            <a:r>
              <a:rPr lang="nl-NL" b="0" i="1" dirty="0">
                <a:solidFill>
                  <a:srgbClr val="444444"/>
                </a:solidFill>
                <a:effectLst/>
              </a:rPr>
              <a:t> </a:t>
            </a:r>
            <a:r>
              <a:rPr lang="nl-NL" b="0" i="0" dirty="0">
                <a:solidFill>
                  <a:srgbClr val="444444"/>
                </a:solidFill>
                <a:effectLst/>
              </a:rPr>
              <a:t>en </a:t>
            </a:r>
            <a:r>
              <a:rPr lang="nl-NL" b="0" i="1" dirty="0">
                <a:solidFill>
                  <a:srgbClr val="444444"/>
                </a:solidFill>
                <a:effectLst/>
              </a:rPr>
              <a:t>Cruijff/</a:t>
            </a:r>
            <a:r>
              <a:rPr lang="nl-NL" b="0" i="1" dirty="0" err="1">
                <a:solidFill>
                  <a:srgbClr val="444444"/>
                </a:solidFill>
                <a:effectLst/>
              </a:rPr>
              <a:t>Tirion</a:t>
            </a:r>
            <a:r>
              <a:rPr lang="nl-NL" b="0" i="0" dirty="0">
                <a:solidFill>
                  <a:srgbClr val="444444"/>
                </a:solidFill>
                <a:effectLst/>
              </a:rPr>
              <a:t>);</a:t>
            </a:r>
          </a:p>
          <a:p>
            <a:r>
              <a:rPr lang="nl-NL" dirty="0">
                <a:solidFill>
                  <a:schemeClr val="accent1">
                    <a:lumMod val="25000"/>
                    <a:lumOff val="75000"/>
                  </a:schemeClr>
                </a:solidFill>
              </a:rPr>
              <a:t>3</a:t>
            </a:r>
            <a:r>
              <a:rPr lang="nl-NL" dirty="0">
                <a:solidFill>
                  <a:srgbClr val="444444"/>
                </a:solidFill>
              </a:rPr>
              <a:t>. een geportretteerde – bekend of onbekend – hoeft in beginsel niet te dulden dat zijn portret wordt gebruikt als ondersteuning van een commerciële reclame-uiting. </a:t>
            </a:r>
            <a:endParaRPr lang="nl-NL" b="0" i="0" dirty="0">
              <a:solidFill>
                <a:srgbClr val="444444"/>
              </a:solidFill>
              <a:effectLst/>
            </a:endParaRPr>
          </a:p>
        </p:txBody>
      </p:sp>
      <p:sp>
        <p:nvSpPr>
          <p:cNvPr id="3" name="Titel 2">
            <a:extLst>
              <a:ext uri="{FF2B5EF4-FFF2-40B4-BE49-F238E27FC236}">
                <a16:creationId xmlns:a16="http://schemas.microsoft.com/office/drawing/2014/main" id="{4A388BE0-8432-08E8-CFAD-B73B253FE0AD}"/>
              </a:ext>
            </a:extLst>
          </p:cNvPr>
          <p:cNvSpPr>
            <a:spLocks noGrp="1"/>
          </p:cNvSpPr>
          <p:nvPr>
            <p:ph type="title"/>
          </p:nvPr>
        </p:nvSpPr>
        <p:spPr/>
        <p:txBody>
          <a:bodyPr/>
          <a:lstStyle/>
          <a:p>
            <a:r>
              <a:rPr lang="nl-NL" dirty="0"/>
              <a:t>AG – belangenafweging </a:t>
            </a:r>
          </a:p>
        </p:txBody>
      </p:sp>
    </p:spTree>
    <p:extLst>
      <p:ext uri="{BB962C8B-B14F-4D97-AF65-F5344CB8AC3E}">
        <p14:creationId xmlns:p14="http://schemas.microsoft.com/office/powerpoint/2010/main" val="326261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BE926FD-F308-0386-3214-B0CAD4408D28}"/>
              </a:ext>
            </a:extLst>
          </p:cNvPr>
          <p:cNvSpPr>
            <a:spLocks noGrp="1"/>
          </p:cNvSpPr>
          <p:nvPr>
            <p:ph idx="1"/>
          </p:nvPr>
        </p:nvSpPr>
        <p:spPr/>
        <p:txBody>
          <a:bodyPr>
            <a:normAutofit/>
          </a:bodyPr>
          <a:lstStyle/>
          <a:p>
            <a:r>
              <a:rPr lang="nl-NL" dirty="0">
                <a:solidFill>
                  <a:schemeClr val="accent1">
                    <a:lumMod val="25000"/>
                    <a:lumOff val="75000"/>
                  </a:schemeClr>
                </a:solidFill>
              </a:rPr>
              <a:t>3</a:t>
            </a:r>
            <a:r>
              <a:rPr lang="nl-NL" dirty="0">
                <a:solidFill>
                  <a:srgbClr val="444444"/>
                </a:solidFill>
              </a:rPr>
              <a:t>. een geportretteerde – bekend of onbekend – hoeft in beginsel niet te dulden dat zijn portret wordt gebruikt als ondersteuning van een commerciële reclame-uiting. </a:t>
            </a:r>
          </a:p>
          <a:p>
            <a:pPr marL="0" indent="0">
              <a:buNone/>
            </a:pPr>
            <a:endParaRPr lang="nl-NL" dirty="0">
              <a:solidFill>
                <a:srgbClr val="444444"/>
              </a:solidFill>
            </a:endParaRPr>
          </a:p>
          <a:p>
            <a:r>
              <a:rPr lang="nl-NL" b="0" i="0" dirty="0">
                <a:solidFill>
                  <a:srgbClr val="444444"/>
                </a:solidFill>
                <a:effectLst/>
              </a:rPr>
              <a:t>Publiek zal er dan van uitgaan dat uiting met toestemming wordt gebruikt en product/dienst wordt ondersteund.</a:t>
            </a:r>
          </a:p>
          <a:p>
            <a:r>
              <a:rPr lang="nl-NL" dirty="0">
                <a:solidFill>
                  <a:srgbClr val="444444"/>
                </a:solidFill>
              </a:rPr>
              <a:t>Wat als sprake is van een </a:t>
            </a:r>
            <a:r>
              <a:rPr lang="nl-NL" dirty="0">
                <a:solidFill>
                  <a:schemeClr val="accent1">
                    <a:lumMod val="25000"/>
                    <a:lumOff val="75000"/>
                  </a:schemeClr>
                </a:solidFill>
              </a:rPr>
              <a:t>karikatuur of persiflage</a:t>
            </a:r>
            <a:r>
              <a:rPr lang="nl-NL" dirty="0">
                <a:solidFill>
                  <a:srgbClr val="000000"/>
                </a:solidFill>
              </a:rPr>
              <a:t>?</a:t>
            </a:r>
          </a:p>
          <a:p>
            <a:r>
              <a:rPr lang="nl-NL" b="0" i="0" dirty="0">
                <a:solidFill>
                  <a:srgbClr val="444444"/>
                </a:solidFill>
                <a:effectLst/>
              </a:rPr>
              <a:t>Publiek zal niet op</a:t>
            </a:r>
            <a:r>
              <a:rPr lang="nl-NL" dirty="0">
                <a:solidFill>
                  <a:srgbClr val="444444"/>
                </a:solidFill>
              </a:rPr>
              <a:t> verkeerde been worden gezet                                         ten aanzien van de rol van de ‘geportretteerde’.</a:t>
            </a:r>
            <a:endParaRPr lang="nl-NL" b="0" i="0" dirty="0">
              <a:solidFill>
                <a:srgbClr val="444444"/>
              </a:solidFill>
              <a:effectLst/>
            </a:endParaRPr>
          </a:p>
        </p:txBody>
      </p:sp>
      <p:sp>
        <p:nvSpPr>
          <p:cNvPr id="3" name="Titel 2">
            <a:extLst>
              <a:ext uri="{FF2B5EF4-FFF2-40B4-BE49-F238E27FC236}">
                <a16:creationId xmlns:a16="http://schemas.microsoft.com/office/drawing/2014/main" id="{4A388BE0-8432-08E8-CFAD-B73B253FE0AD}"/>
              </a:ext>
            </a:extLst>
          </p:cNvPr>
          <p:cNvSpPr>
            <a:spLocks noGrp="1"/>
          </p:cNvSpPr>
          <p:nvPr>
            <p:ph type="title"/>
          </p:nvPr>
        </p:nvSpPr>
        <p:spPr/>
        <p:txBody>
          <a:bodyPr/>
          <a:lstStyle/>
          <a:p>
            <a:r>
              <a:rPr lang="nl-NL"/>
              <a:t>AG</a:t>
            </a:r>
          </a:p>
        </p:txBody>
      </p:sp>
      <p:pic>
        <p:nvPicPr>
          <p:cNvPr id="4" name="Afbeelding 3">
            <a:extLst>
              <a:ext uri="{FF2B5EF4-FFF2-40B4-BE49-F238E27FC236}">
                <a16:creationId xmlns:a16="http://schemas.microsoft.com/office/drawing/2014/main" id="{6525B95F-0EDB-A676-8AC4-1F3CD477DC18}"/>
              </a:ext>
            </a:extLst>
          </p:cNvPr>
          <p:cNvPicPr>
            <a:picLocks noChangeAspect="1"/>
          </p:cNvPicPr>
          <p:nvPr/>
        </p:nvPicPr>
        <p:blipFill>
          <a:blip r:embed="rId2"/>
          <a:stretch>
            <a:fillRect/>
          </a:stretch>
        </p:blipFill>
        <p:spPr>
          <a:xfrm>
            <a:off x="9480376" y="3756915"/>
            <a:ext cx="2185203" cy="3010573"/>
          </a:xfrm>
          <a:prstGeom prst="rect">
            <a:avLst/>
          </a:prstGeom>
        </p:spPr>
      </p:pic>
    </p:spTree>
    <p:extLst>
      <p:ext uri="{BB962C8B-B14F-4D97-AF65-F5344CB8AC3E}">
        <p14:creationId xmlns:p14="http://schemas.microsoft.com/office/powerpoint/2010/main" val="389037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BE926FD-F308-0386-3214-B0CAD4408D28}"/>
              </a:ext>
            </a:extLst>
          </p:cNvPr>
          <p:cNvSpPr>
            <a:spLocks noGrp="1"/>
          </p:cNvSpPr>
          <p:nvPr>
            <p:ph idx="1"/>
          </p:nvPr>
        </p:nvSpPr>
        <p:spPr/>
        <p:txBody>
          <a:bodyPr>
            <a:normAutofit lnSpcReduction="10000"/>
          </a:bodyPr>
          <a:lstStyle/>
          <a:p>
            <a:r>
              <a:rPr lang="nl-NL" b="0" i="0" dirty="0">
                <a:solidFill>
                  <a:schemeClr val="accent1">
                    <a:lumMod val="25000"/>
                    <a:lumOff val="75000"/>
                  </a:schemeClr>
                </a:solidFill>
                <a:effectLst/>
              </a:rPr>
              <a:t>Parodie-exceptie?</a:t>
            </a:r>
          </a:p>
          <a:p>
            <a:r>
              <a:rPr lang="nl-NL" i="1" dirty="0" err="1">
                <a:solidFill>
                  <a:srgbClr val="444444"/>
                </a:solidFill>
              </a:rPr>
              <a:t>Deckmyn</a:t>
            </a:r>
            <a:r>
              <a:rPr lang="nl-NL" dirty="0">
                <a:solidFill>
                  <a:srgbClr val="444444"/>
                </a:solidFill>
              </a:rPr>
              <a:t> (</a:t>
            </a:r>
            <a:r>
              <a:rPr lang="nl-NL" dirty="0" err="1">
                <a:solidFill>
                  <a:srgbClr val="444444"/>
                </a:solidFill>
              </a:rPr>
              <a:t>HvJ</a:t>
            </a:r>
            <a:r>
              <a:rPr lang="nl-NL" dirty="0">
                <a:solidFill>
                  <a:srgbClr val="444444"/>
                </a:solidFill>
              </a:rPr>
              <a:t> EU 3 sept. 2014): wezenlijke kenmerken van een parodie: enerzijds een bestaand werk nagebootst maar met duidelijke verschillen met het bestaande werk, en anderzijds wordt aan humor gedaan of de spot gedreven</a:t>
            </a:r>
          </a:p>
          <a:p>
            <a:r>
              <a:rPr lang="nl-NL" dirty="0">
                <a:solidFill>
                  <a:srgbClr val="444444"/>
                </a:solidFill>
              </a:rPr>
              <a:t>P</a:t>
            </a:r>
            <a:r>
              <a:rPr lang="nl-NL" b="0" i="0" dirty="0">
                <a:solidFill>
                  <a:srgbClr val="444444"/>
                </a:solidFill>
                <a:effectLst/>
              </a:rPr>
              <a:t>arodie toegestaan in </a:t>
            </a:r>
            <a:r>
              <a:rPr lang="nl-NL" b="0" i="1" dirty="0">
                <a:solidFill>
                  <a:srgbClr val="444444"/>
                </a:solidFill>
                <a:effectLst/>
              </a:rPr>
              <a:t>reclame-uiting</a:t>
            </a:r>
            <a:r>
              <a:rPr lang="nl-NL" b="0" i="0" dirty="0">
                <a:solidFill>
                  <a:srgbClr val="444444"/>
                </a:solidFill>
                <a:effectLst/>
              </a:rPr>
              <a:t>? Concurrentiemotieven?</a:t>
            </a:r>
          </a:p>
          <a:p>
            <a:r>
              <a:rPr lang="nl-NL" b="0" i="0" dirty="0">
                <a:solidFill>
                  <a:srgbClr val="444444"/>
                </a:solidFill>
                <a:effectLst/>
              </a:rPr>
              <a:t>Altijd: belangenafweging</a:t>
            </a:r>
          </a:p>
          <a:p>
            <a:r>
              <a:rPr lang="nl-NL" i="1" dirty="0">
                <a:solidFill>
                  <a:schemeClr val="accent1">
                    <a:lumMod val="25000"/>
                    <a:lumOff val="75000"/>
                  </a:schemeClr>
                </a:solidFill>
              </a:rPr>
              <a:t>“Goed te verdedigen dat bij de toepassing van art. 21 </a:t>
            </a:r>
            <a:r>
              <a:rPr lang="nl-NL" i="1" dirty="0" err="1">
                <a:solidFill>
                  <a:schemeClr val="accent1">
                    <a:lumMod val="25000"/>
                    <a:lumOff val="75000"/>
                  </a:schemeClr>
                </a:solidFill>
              </a:rPr>
              <a:t>Aw</a:t>
            </a:r>
            <a:r>
              <a:rPr lang="nl-NL" i="1" dirty="0">
                <a:solidFill>
                  <a:schemeClr val="accent1">
                    <a:lumMod val="25000"/>
                    <a:lumOff val="75000"/>
                  </a:schemeClr>
                </a:solidFill>
              </a:rPr>
              <a:t> in beginsel een uitzondering behoort te worden gemaakt voor persiflages, waarin een bekend persoon wordt nagespeeld met een kenbaar komische bedoeling.”</a:t>
            </a:r>
          </a:p>
          <a:p>
            <a:r>
              <a:rPr lang="nl-NL" b="0" dirty="0">
                <a:solidFill>
                  <a:srgbClr val="444444"/>
                </a:solidFill>
                <a:effectLst/>
              </a:rPr>
              <a:t>Uitgangspunt 2. </a:t>
            </a:r>
            <a:r>
              <a:rPr lang="nl-NL" dirty="0">
                <a:solidFill>
                  <a:srgbClr val="444444"/>
                </a:solidFill>
              </a:rPr>
              <a:t>(geen commerciële exploitatie zonder vergoeding – </a:t>
            </a:r>
            <a:r>
              <a:rPr lang="nl-NL" i="1" dirty="0">
                <a:solidFill>
                  <a:srgbClr val="444444"/>
                </a:solidFill>
              </a:rPr>
              <a:t>Cruijff/</a:t>
            </a:r>
            <a:r>
              <a:rPr lang="nl-NL" i="1" dirty="0" err="1">
                <a:solidFill>
                  <a:srgbClr val="444444"/>
                </a:solidFill>
              </a:rPr>
              <a:t>Tirion</a:t>
            </a:r>
            <a:r>
              <a:rPr lang="nl-NL" dirty="0">
                <a:solidFill>
                  <a:srgbClr val="444444"/>
                </a:solidFill>
              </a:rPr>
              <a:t>) geldt </a:t>
            </a:r>
            <a:r>
              <a:rPr lang="nl-NL" b="0" dirty="0">
                <a:solidFill>
                  <a:srgbClr val="444444"/>
                </a:solidFill>
                <a:effectLst/>
              </a:rPr>
              <a:t>dan niet</a:t>
            </a:r>
          </a:p>
          <a:p>
            <a:endParaRPr lang="nl-NL" b="0" i="1" dirty="0">
              <a:solidFill>
                <a:schemeClr val="accent1">
                  <a:lumMod val="25000"/>
                  <a:lumOff val="75000"/>
                </a:schemeClr>
              </a:solidFill>
              <a:effectLst/>
            </a:endParaRPr>
          </a:p>
        </p:txBody>
      </p:sp>
      <p:sp>
        <p:nvSpPr>
          <p:cNvPr id="3" name="Titel 2">
            <a:extLst>
              <a:ext uri="{FF2B5EF4-FFF2-40B4-BE49-F238E27FC236}">
                <a16:creationId xmlns:a16="http://schemas.microsoft.com/office/drawing/2014/main" id="{4A388BE0-8432-08E8-CFAD-B73B253FE0AD}"/>
              </a:ext>
            </a:extLst>
          </p:cNvPr>
          <p:cNvSpPr>
            <a:spLocks noGrp="1"/>
          </p:cNvSpPr>
          <p:nvPr>
            <p:ph type="title"/>
          </p:nvPr>
        </p:nvSpPr>
        <p:spPr/>
        <p:txBody>
          <a:bodyPr/>
          <a:lstStyle/>
          <a:p>
            <a:r>
              <a:rPr lang="nl-NL"/>
              <a:t>AG</a:t>
            </a:r>
          </a:p>
        </p:txBody>
      </p:sp>
    </p:spTree>
    <p:extLst>
      <p:ext uri="{BB962C8B-B14F-4D97-AF65-F5344CB8AC3E}">
        <p14:creationId xmlns:p14="http://schemas.microsoft.com/office/powerpoint/2010/main" val="175009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AAB6033-D10E-72AC-FE4C-5DCE0D61F13A}"/>
              </a:ext>
            </a:extLst>
          </p:cNvPr>
          <p:cNvSpPr>
            <a:spLocks noGrp="1"/>
          </p:cNvSpPr>
          <p:nvPr>
            <p:ph idx="1"/>
          </p:nvPr>
        </p:nvSpPr>
        <p:spPr/>
        <p:txBody>
          <a:bodyPr>
            <a:normAutofit/>
          </a:bodyPr>
          <a:lstStyle/>
          <a:p>
            <a:endParaRPr lang="nl-NL" dirty="0">
              <a:solidFill>
                <a:schemeClr val="accent1">
                  <a:lumMod val="25000"/>
                  <a:lumOff val="75000"/>
                </a:schemeClr>
              </a:solidFill>
            </a:endParaRPr>
          </a:p>
          <a:p>
            <a:r>
              <a:rPr lang="nl-NL" dirty="0">
                <a:solidFill>
                  <a:schemeClr val="accent1">
                    <a:lumMod val="25000"/>
                    <a:lumOff val="75000"/>
                  </a:schemeClr>
                </a:solidFill>
              </a:rPr>
              <a:t>Portretbegrip</a:t>
            </a:r>
            <a:r>
              <a:rPr lang="nl-NL" dirty="0"/>
              <a:t> </a:t>
            </a:r>
            <a:r>
              <a:rPr lang="nl-NL" dirty="0">
                <a:solidFill>
                  <a:srgbClr val="444444"/>
                </a:solidFill>
              </a:rPr>
              <a:t>in contracten: (veel) ruimer</a:t>
            </a:r>
          </a:p>
          <a:p>
            <a:r>
              <a:rPr lang="nl-NL" dirty="0">
                <a:solidFill>
                  <a:schemeClr val="accent1">
                    <a:lumMod val="25000"/>
                    <a:lumOff val="75000"/>
                  </a:schemeClr>
                </a:solidFill>
              </a:rPr>
              <a:t>Uitgangspunt</a:t>
            </a:r>
            <a:r>
              <a:rPr lang="nl-NL" dirty="0">
                <a:solidFill>
                  <a:srgbClr val="444444"/>
                </a:solidFill>
              </a:rPr>
              <a:t>: naast diverse verplichtingen (aanwezigheid events, dragen kleding, schrijven reviews etc.) </a:t>
            </a:r>
            <a:r>
              <a:rPr lang="nl-NL" dirty="0">
                <a:solidFill>
                  <a:schemeClr val="accent1">
                    <a:lumMod val="25000"/>
                    <a:lumOff val="75000"/>
                  </a:schemeClr>
                </a:solidFill>
              </a:rPr>
              <a:t>licentie</a:t>
            </a:r>
            <a:r>
              <a:rPr lang="nl-NL" dirty="0">
                <a:solidFill>
                  <a:srgbClr val="444444"/>
                </a:solidFill>
              </a:rPr>
              <a:t> voor gebruik ‘portret’ voor commerciële en promotionele doeleinden (van sponsor en/of derden), in ruil voor producten (kleding), diensten en/of geld</a:t>
            </a:r>
          </a:p>
          <a:p>
            <a:r>
              <a:rPr lang="nl-NL" dirty="0">
                <a:solidFill>
                  <a:schemeClr val="accent1">
                    <a:lumMod val="25000"/>
                    <a:lumOff val="75000"/>
                  </a:schemeClr>
                </a:solidFill>
              </a:rPr>
              <a:t>Exclusiviteit</a:t>
            </a:r>
          </a:p>
          <a:p>
            <a:r>
              <a:rPr lang="nl-NL" dirty="0">
                <a:solidFill>
                  <a:srgbClr val="444444"/>
                </a:solidFill>
              </a:rPr>
              <a:t>Eigen gebruik portret? ﻿</a:t>
            </a:r>
          </a:p>
          <a:p>
            <a:r>
              <a:rPr lang="nl-NL" dirty="0">
                <a:solidFill>
                  <a:srgbClr val="444444"/>
                </a:solidFill>
              </a:rPr>
              <a:t>Beheer ‘portret’ uit handen</a:t>
            </a:r>
          </a:p>
        </p:txBody>
      </p:sp>
      <p:sp>
        <p:nvSpPr>
          <p:cNvPr id="3" name="Titel 2">
            <a:extLst>
              <a:ext uri="{FF2B5EF4-FFF2-40B4-BE49-F238E27FC236}">
                <a16:creationId xmlns:a16="http://schemas.microsoft.com/office/drawing/2014/main" id="{6C018126-7616-BD15-E5E3-88922954D7A6}"/>
              </a:ext>
            </a:extLst>
          </p:cNvPr>
          <p:cNvSpPr>
            <a:spLocks noGrp="1"/>
          </p:cNvSpPr>
          <p:nvPr>
            <p:ph type="title"/>
          </p:nvPr>
        </p:nvSpPr>
        <p:spPr/>
        <p:txBody>
          <a:bodyPr/>
          <a:lstStyle/>
          <a:p>
            <a:r>
              <a:rPr lang="nl-NL" dirty="0" err="1"/>
              <a:t>Celebrity’s</a:t>
            </a:r>
            <a:r>
              <a:rPr lang="nl-NL" dirty="0"/>
              <a:t> – contracten</a:t>
            </a:r>
          </a:p>
        </p:txBody>
      </p:sp>
    </p:spTree>
    <p:extLst>
      <p:ext uri="{BB962C8B-B14F-4D97-AF65-F5344CB8AC3E}">
        <p14:creationId xmlns:p14="http://schemas.microsoft.com/office/powerpoint/2010/main" val="343175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BE926FD-F308-0386-3214-B0CAD4408D28}"/>
              </a:ext>
            </a:extLst>
          </p:cNvPr>
          <p:cNvSpPr>
            <a:spLocks noGrp="1"/>
          </p:cNvSpPr>
          <p:nvPr>
            <p:ph idx="1"/>
          </p:nvPr>
        </p:nvSpPr>
        <p:spPr/>
        <p:txBody>
          <a:bodyPr>
            <a:normAutofit/>
          </a:bodyPr>
          <a:lstStyle/>
          <a:p>
            <a:endParaRPr lang="nl-NL" b="0" dirty="0">
              <a:solidFill>
                <a:schemeClr val="accent1">
                  <a:lumMod val="25000"/>
                  <a:lumOff val="75000"/>
                </a:schemeClr>
              </a:solidFill>
              <a:effectLst/>
            </a:endParaRPr>
          </a:p>
          <a:p>
            <a:endParaRPr lang="nl-NL" dirty="0">
              <a:solidFill>
                <a:schemeClr val="accent1">
                  <a:lumMod val="25000"/>
                  <a:lumOff val="75000"/>
                </a:schemeClr>
              </a:solidFill>
            </a:endParaRPr>
          </a:p>
          <a:p>
            <a:r>
              <a:rPr lang="nl-NL" b="0" dirty="0">
                <a:solidFill>
                  <a:schemeClr val="accent1">
                    <a:lumMod val="25000"/>
                    <a:lumOff val="75000"/>
                  </a:schemeClr>
                </a:solidFill>
                <a:effectLst/>
              </a:rPr>
              <a:t>Er moet bij persiflerend/parodiërend gebruik van </a:t>
            </a:r>
            <a:r>
              <a:rPr lang="nl-NL" b="0" i="1" dirty="0" err="1">
                <a:solidFill>
                  <a:schemeClr val="accent1">
                    <a:lumMod val="25000"/>
                    <a:lumOff val="75000"/>
                  </a:schemeClr>
                </a:solidFill>
                <a:effectLst/>
              </a:rPr>
              <a:t>lookalikes</a:t>
            </a:r>
            <a:r>
              <a:rPr lang="nl-NL" b="0" dirty="0">
                <a:solidFill>
                  <a:schemeClr val="accent1">
                    <a:lumMod val="25000"/>
                    <a:lumOff val="75000"/>
                  </a:schemeClr>
                </a:solidFill>
                <a:effectLst/>
              </a:rPr>
              <a:t> een onderscheid worden gemaakt tussen commerciële uitingen en commerciële </a:t>
            </a:r>
            <a:r>
              <a:rPr lang="nl-NL" dirty="0">
                <a:solidFill>
                  <a:schemeClr val="accent1">
                    <a:lumMod val="25000"/>
                    <a:lumOff val="75000"/>
                  </a:schemeClr>
                </a:solidFill>
              </a:rPr>
              <a:t>reclame-</a:t>
            </a:r>
            <a:r>
              <a:rPr lang="nl-NL" b="0" dirty="0">
                <a:solidFill>
                  <a:schemeClr val="accent1">
                    <a:lumMod val="25000"/>
                    <a:lumOff val="75000"/>
                  </a:schemeClr>
                </a:solidFill>
                <a:effectLst/>
              </a:rPr>
              <a:t>uitingen</a:t>
            </a:r>
          </a:p>
        </p:txBody>
      </p:sp>
      <p:sp>
        <p:nvSpPr>
          <p:cNvPr id="3" name="Titel 2">
            <a:extLst>
              <a:ext uri="{FF2B5EF4-FFF2-40B4-BE49-F238E27FC236}">
                <a16:creationId xmlns:a16="http://schemas.microsoft.com/office/drawing/2014/main" id="{4A388BE0-8432-08E8-CFAD-B73B253FE0AD}"/>
              </a:ext>
            </a:extLst>
          </p:cNvPr>
          <p:cNvSpPr>
            <a:spLocks noGrp="1"/>
          </p:cNvSpPr>
          <p:nvPr>
            <p:ph type="title"/>
          </p:nvPr>
        </p:nvSpPr>
        <p:spPr/>
        <p:txBody>
          <a:bodyPr/>
          <a:lstStyle/>
          <a:p>
            <a:r>
              <a:rPr lang="nl-NL"/>
              <a:t>JA/NEE</a:t>
            </a:r>
          </a:p>
        </p:txBody>
      </p:sp>
    </p:spTree>
    <p:extLst>
      <p:ext uri="{BB962C8B-B14F-4D97-AF65-F5344CB8AC3E}">
        <p14:creationId xmlns:p14="http://schemas.microsoft.com/office/powerpoint/2010/main" val="140584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BE926FD-F308-0386-3214-B0CAD4408D28}"/>
              </a:ext>
            </a:extLst>
          </p:cNvPr>
          <p:cNvSpPr>
            <a:spLocks noGrp="1"/>
          </p:cNvSpPr>
          <p:nvPr>
            <p:ph idx="1"/>
          </p:nvPr>
        </p:nvSpPr>
        <p:spPr/>
        <p:txBody>
          <a:bodyPr>
            <a:normAutofit/>
          </a:bodyPr>
          <a:lstStyle/>
          <a:p>
            <a:endParaRPr lang="nl-NL" dirty="0">
              <a:solidFill>
                <a:schemeClr val="accent1">
                  <a:lumMod val="25000"/>
                  <a:lumOff val="75000"/>
                </a:schemeClr>
              </a:solidFill>
            </a:endParaRPr>
          </a:p>
          <a:p>
            <a:pPr marL="0" indent="0">
              <a:buNone/>
            </a:pPr>
            <a:endParaRPr lang="nl-NL" b="0" dirty="0">
              <a:solidFill>
                <a:srgbClr val="444444"/>
              </a:solidFill>
              <a:effectLst/>
            </a:endParaRPr>
          </a:p>
          <a:p>
            <a:r>
              <a:rPr lang="nl-NL" dirty="0">
                <a:solidFill>
                  <a:schemeClr val="accent1">
                    <a:lumMod val="25000"/>
                    <a:lumOff val="75000"/>
                  </a:schemeClr>
                </a:solidFill>
              </a:rPr>
              <a:t>Conclusie: </a:t>
            </a:r>
            <a:r>
              <a:rPr lang="nl-NL" dirty="0">
                <a:solidFill>
                  <a:srgbClr val="444444"/>
                </a:solidFill>
              </a:rPr>
              <a:t>als uitgangspunt weegt het persiflerende karakter van het portret zwaarder: (i) profiteren van wat anderen doen, mag in beginsel en (ii) humor heeft een bijzonder, beschermd plekje in ons recht (de </a:t>
            </a:r>
            <a:r>
              <a:rPr lang="nl-NL" i="1" dirty="0" err="1">
                <a:solidFill>
                  <a:schemeClr val="accent1">
                    <a:lumMod val="25000"/>
                    <a:lumOff val="75000"/>
                  </a:schemeClr>
                </a:solidFill>
              </a:rPr>
              <a:t>exceptio</a:t>
            </a:r>
            <a:r>
              <a:rPr lang="nl-NL" i="1" dirty="0">
                <a:solidFill>
                  <a:schemeClr val="accent1">
                    <a:lumMod val="25000"/>
                    <a:lumOff val="75000"/>
                  </a:schemeClr>
                </a:solidFill>
              </a:rPr>
              <a:t> </a:t>
            </a:r>
            <a:r>
              <a:rPr lang="nl-NL" i="1" dirty="0" err="1">
                <a:solidFill>
                  <a:schemeClr val="accent1">
                    <a:lumMod val="25000"/>
                    <a:lumOff val="75000"/>
                  </a:schemeClr>
                </a:solidFill>
              </a:rPr>
              <a:t>humoris</a:t>
            </a:r>
            <a:r>
              <a:rPr lang="nl-NL" dirty="0">
                <a:solidFill>
                  <a:srgbClr val="444444"/>
                </a:solidFill>
              </a:rPr>
              <a:t>)</a:t>
            </a:r>
            <a:endParaRPr lang="nl-NL" b="0" dirty="0">
              <a:solidFill>
                <a:srgbClr val="444444"/>
              </a:solidFill>
              <a:effectLst/>
            </a:endParaRPr>
          </a:p>
        </p:txBody>
      </p:sp>
      <p:sp>
        <p:nvSpPr>
          <p:cNvPr id="3" name="Titel 2">
            <a:extLst>
              <a:ext uri="{FF2B5EF4-FFF2-40B4-BE49-F238E27FC236}">
                <a16:creationId xmlns:a16="http://schemas.microsoft.com/office/drawing/2014/main" id="{4A388BE0-8432-08E8-CFAD-B73B253FE0AD}"/>
              </a:ext>
            </a:extLst>
          </p:cNvPr>
          <p:cNvSpPr>
            <a:spLocks noGrp="1"/>
          </p:cNvSpPr>
          <p:nvPr>
            <p:ph type="title"/>
          </p:nvPr>
        </p:nvSpPr>
        <p:spPr/>
        <p:txBody>
          <a:bodyPr/>
          <a:lstStyle/>
          <a:p>
            <a:r>
              <a:rPr lang="nl-NL"/>
              <a:t>AG</a:t>
            </a:r>
          </a:p>
        </p:txBody>
      </p:sp>
    </p:spTree>
    <p:extLst>
      <p:ext uri="{BB962C8B-B14F-4D97-AF65-F5344CB8AC3E}">
        <p14:creationId xmlns:p14="http://schemas.microsoft.com/office/powerpoint/2010/main" val="570906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A388BE0-8432-08E8-CFAD-B73B253FE0AD}"/>
              </a:ext>
            </a:extLst>
          </p:cNvPr>
          <p:cNvSpPr>
            <a:spLocks noGrp="1"/>
          </p:cNvSpPr>
          <p:nvPr>
            <p:ph type="title"/>
          </p:nvPr>
        </p:nvSpPr>
        <p:spPr/>
        <p:txBody>
          <a:bodyPr/>
          <a:lstStyle/>
          <a:p>
            <a:r>
              <a:rPr lang="nl-NL" dirty="0"/>
              <a:t>Verwezen naar hof DH</a:t>
            </a:r>
          </a:p>
        </p:txBody>
      </p:sp>
      <p:pic>
        <p:nvPicPr>
          <p:cNvPr id="6146" name="Picture 2" descr="Humor in Bedrijf | Heerewaarden">
            <a:extLst>
              <a:ext uri="{FF2B5EF4-FFF2-40B4-BE49-F238E27FC236}">
                <a16:creationId xmlns:a16="http://schemas.microsoft.com/office/drawing/2014/main" id="{3CEDDA6D-5D15-0252-0DF0-E3DE70CC6C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9776" y="1700808"/>
            <a:ext cx="345638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1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AAB6033-D10E-72AC-FE4C-5DCE0D61F13A}"/>
              </a:ext>
            </a:extLst>
          </p:cNvPr>
          <p:cNvSpPr>
            <a:spLocks noGrp="1"/>
          </p:cNvSpPr>
          <p:nvPr>
            <p:ph idx="1"/>
          </p:nvPr>
        </p:nvSpPr>
        <p:spPr/>
        <p:txBody>
          <a:bodyPr>
            <a:normAutofit/>
          </a:bodyPr>
          <a:lstStyle/>
          <a:p>
            <a:pPr marL="0" indent="0">
              <a:buNone/>
            </a:pPr>
            <a:endParaRPr lang="nl-NL" dirty="0"/>
          </a:p>
          <a:p>
            <a:r>
              <a:rPr lang="nl-NL" dirty="0">
                <a:solidFill>
                  <a:schemeClr val="accent1">
                    <a:lumMod val="25000"/>
                    <a:lumOff val="75000"/>
                  </a:schemeClr>
                </a:solidFill>
              </a:rPr>
              <a:t>Afspraken portret</a:t>
            </a:r>
            <a:r>
              <a:rPr lang="nl-NL" dirty="0">
                <a:solidFill>
                  <a:srgbClr val="444444"/>
                </a:solidFill>
              </a:rPr>
              <a:t>, o.a.:  </a:t>
            </a:r>
          </a:p>
          <a:p>
            <a:pPr>
              <a:buFontTx/>
              <a:buChar char="-"/>
            </a:pPr>
            <a:r>
              <a:rPr lang="nl-NL" dirty="0">
                <a:solidFill>
                  <a:srgbClr val="444444"/>
                </a:solidFill>
              </a:rPr>
              <a:t>Wijze van gebruik portret (voor welke producten, uitingen, etc.) </a:t>
            </a:r>
          </a:p>
          <a:p>
            <a:pPr>
              <a:buFontTx/>
              <a:buChar char="-"/>
            </a:pPr>
            <a:r>
              <a:rPr lang="nl-NL" dirty="0">
                <a:solidFill>
                  <a:srgbClr val="444444"/>
                </a:solidFill>
              </a:rPr>
              <a:t>Waar (welk land, welke media, waar bij fysieke evenementen, etc.) </a:t>
            </a:r>
          </a:p>
          <a:p>
            <a:pPr>
              <a:buFontTx/>
              <a:buChar char="-"/>
            </a:pPr>
            <a:r>
              <a:rPr lang="nl-NL" dirty="0">
                <a:solidFill>
                  <a:srgbClr val="444444"/>
                </a:solidFill>
              </a:rPr>
              <a:t>De duur (en wat te doen met voorraad producten met een portret na afloop contract?)</a:t>
            </a:r>
          </a:p>
          <a:p>
            <a:pPr>
              <a:buFontTx/>
              <a:buChar char="-"/>
            </a:pPr>
            <a:r>
              <a:rPr lang="nl-NL" dirty="0">
                <a:solidFill>
                  <a:srgbClr val="444444"/>
                </a:solidFill>
              </a:rPr>
              <a:t>Verhouding met andere </a:t>
            </a:r>
            <a:r>
              <a:rPr lang="nl-NL" dirty="0" err="1">
                <a:solidFill>
                  <a:srgbClr val="444444"/>
                </a:solidFill>
              </a:rPr>
              <a:t>celebrity’s</a:t>
            </a:r>
            <a:r>
              <a:rPr lang="nl-NL" dirty="0">
                <a:solidFill>
                  <a:srgbClr val="444444"/>
                </a:solidFill>
              </a:rPr>
              <a:t> (speelt vooral bij topsporters) </a:t>
            </a:r>
          </a:p>
          <a:p>
            <a:pPr>
              <a:buFontTx/>
              <a:buChar char="-"/>
            </a:pPr>
            <a:r>
              <a:rPr lang="nl-NL" dirty="0">
                <a:solidFill>
                  <a:srgbClr val="444444"/>
                </a:solidFill>
              </a:rPr>
              <a:t>Financieel</a:t>
            </a:r>
          </a:p>
        </p:txBody>
      </p:sp>
      <p:sp>
        <p:nvSpPr>
          <p:cNvPr id="3" name="Titel 2">
            <a:extLst>
              <a:ext uri="{FF2B5EF4-FFF2-40B4-BE49-F238E27FC236}">
                <a16:creationId xmlns:a16="http://schemas.microsoft.com/office/drawing/2014/main" id="{6C018126-7616-BD15-E5E3-88922954D7A6}"/>
              </a:ext>
            </a:extLst>
          </p:cNvPr>
          <p:cNvSpPr>
            <a:spLocks noGrp="1"/>
          </p:cNvSpPr>
          <p:nvPr>
            <p:ph type="title"/>
          </p:nvPr>
        </p:nvSpPr>
        <p:spPr/>
        <p:txBody>
          <a:bodyPr/>
          <a:lstStyle/>
          <a:p>
            <a:r>
              <a:rPr lang="nl-NL" dirty="0" err="1"/>
              <a:t>Celebrity’s</a:t>
            </a:r>
            <a:r>
              <a:rPr lang="nl-NL" dirty="0"/>
              <a:t> – contracten</a:t>
            </a:r>
          </a:p>
        </p:txBody>
      </p:sp>
    </p:spTree>
    <p:extLst>
      <p:ext uri="{BB962C8B-B14F-4D97-AF65-F5344CB8AC3E}">
        <p14:creationId xmlns:p14="http://schemas.microsoft.com/office/powerpoint/2010/main" val="424721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AAB6033-D10E-72AC-FE4C-5DCE0D61F13A}"/>
              </a:ext>
            </a:extLst>
          </p:cNvPr>
          <p:cNvSpPr>
            <a:spLocks noGrp="1"/>
          </p:cNvSpPr>
          <p:nvPr>
            <p:ph idx="1"/>
          </p:nvPr>
        </p:nvSpPr>
        <p:spPr/>
        <p:txBody>
          <a:bodyPr>
            <a:normAutofit/>
          </a:bodyPr>
          <a:lstStyle/>
          <a:p>
            <a:pPr>
              <a:buFontTx/>
              <a:buChar char="-"/>
            </a:pPr>
            <a:endParaRPr lang="nl-NL" dirty="0"/>
          </a:p>
          <a:p>
            <a:r>
              <a:rPr lang="nl-NL" dirty="0">
                <a:solidFill>
                  <a:schemeClr val="accent1">
                    <a:lumMod val="25000"/>
                    <a:lumOff val="75000"/>
                  </a:schemeClr>
                </a:solidFill>
              </a:rPr>
              <a:t>Risico’s</a:t>
            </a:r>
            <a:r>
              <a:rPr lang="nl-NL" dirty="0">
                <a:solidFill>
                  <a:srgbClr val="444444"/>
                </a:solidFill>
              </a:rPr>
              <a:t>: bijv. bij te snel plaatsen van berichten, dopingschandalen, discriminerende uitspraken, politieke statements, privéaangelegenheden </a:t>
            </a:r>
          </a:p>
          <a:p>
            <a:r>
              <a:rPr lang="nl-NL" dirty="0">
                <a:solidFill>
                  <a:srgbClr val="444444"/>
                </a:solidFill>
              </a:rPr>
              <a:t>Reputatieschade</a:t>
            </a:r>
          </a:p>
          <a:p>
            <a:r>
              <a:rPr lang="nl-NL" dirty="0">
                <a:solidFill>
                  <a:srgbClr val="444444"/>
                </a:solidFill>
              </a:rPr>
              <a:t>Boeteclausules</a:t>
            </a:r>
          </a:p>
          <a:p>
            <a:pPr marL="0" indent="0">
              <a:buNone/>
            </a:pPr>
            <a:endParaRPr lang="nl-NL" dirty="0"/>
          </a:p>
          <a:p>
            <a:r>
              <a:rPr lang="nl-NL" dirty="0">
                <a:solidFill>
                  <a:schemeClr val="accent1">
                    <a:lumMod val="25000"/>
                    <a:lumOff val="75000"/>
                  </a:schemeClr>
                </a:solidFill>
              </a:rPr>
              <a:t>Bottomline</a:t>
            </a:r>
            <a:r>
              <a:rPr lang="nl-NL" dirty="0">
                <a:solidFill>
                  <a:srgbClr val="444444"/>
                </a:solidFill>
              </a:rPr>
              <a:t>: met ‘portretten’ van </a:t>
            </a:r>
            <a:r>
              <a:rPr lang="nl-NL" dirty="0" err="1">
                <a:solidFill>
                  <a:srgbClr val="444444"/>
                </a:solidFill>
              </a:rPr>
              <a:t>celebrity’s</a:t>
            </a:r>
            <a:r>
              <a:rPr lang="nl-NL" dirty="0">
                <a:solidFill>
                  <a:srgbClr val="444444"/>
                </a:solidFill>
              </a:rPr>
              <a:t> is in beginsel heel veel geld te verdienen</a:t>
            </a:r>
          </a:p>
        </p:txBody>
      </p:sp>
      <p:sp>
        <p:nvSpPr>
          <p:cNvPr id="3" name="Titel 2">
            <a:extLst>
              <a:ext uri="{FF2B5EF4-FFF2-40B4-BE49-F238E27FC236}">
                <a16:creationId xmlns:a16="http://schemas.microsoft.com/office/drawing/2014/main" id="{6C018126-7616-BD15-E5E3-88922954D7A6}"/>
              </a:ext>
            </a:extLst>
          </p:cNvPr>
          <p:cNvSpPr>
            <a:spLocks noGrp="1"/>
          </p:cNvSpPr>
          <p:nvPr>
            <p:ph type="title"/>
          </p:nvPr>
        </p:nvSpPr>
        <p:spPr/>
        <p:txBody>
          <a:bodyPr/>
          <a:lstStyle/>
          <a:p>
            <a:r>
              <a:rPr lang="nl-NL" dirty="0" err="1"/>
              <a:t>Celebrity’s</a:t>
            </a:r>
            <a:r>
              <a:rPr lang="nl-NL" dirty="0"/>
              <a:t> – contracten</a:t>
            </a:r>
          </a:p>
        </p:txBody>
      </p:sp>
    </p:spTree>
    <p:extLst>
      <p:ext uri="{BB962C8B-B14F-4D97-AF65-F5344CB8AC3E}">
        <p14:creationId xmlns:p14="http://schemas.microsoft.com/office/powerpoint/2010/main" val="5479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0F5A8F7-6BBD-D14A-C310-7A06061E0500}"/>
              </a:ext>
            </a:extLst>
          </p:cNvPr>
          <p:cNvSpPr>
            <a:spLocks noGrp="1"/>
          </p:cNvSpPr>
          <p:nvPr>
            <p:ph idx="1"/>
          </p:nvPr>
        </p:nvSpPr>
        <p:spPr/>
        <p:txBody>
          <a:bodyPr>
            <a:normAutofit/>
          </a:bodyPr>
          <a:lstStyle/>
          <a:p>
            <a:pPr marL="0" indent="0">
              <a:buNone/>
            </a:pPr>
            <a:r>
              <a:rPr lang="nl-NL" dirty="0">
                <a:solidFill>
                  <a:srgbClr val="444444"/>
                </a:solidFill>
              </a:rPr>
              <a:t>Privacybelang speelt hier minder. Geen redelijk belang voor verzet tegen gebruik foto’s in (bijvoorbeeld) nieuwsitems: informatievrijheid weegt zwaarder.</a:t>
            </a:r>
          </a:p>
          <a:p>
            <a:pPr marL="0" indent="0">
              <a:buNone/>
            </a:pPr>
            <a:r>
              <a:rPr lang="nl-NL" dirty="0">
                <a:solidFill>
                  <a:srgbClr val="444444"/>
                </a:solidFill>
              </a:rPr>
              <a:t>Maar: financieel belang bij </a:t>
            </a:r>
            <a:r>
              <a:rPr lang="nl-NL" dirty="0">
                <a:solidFill>
                  <a:schemeClr val="accent1">
                    <a:lumMod val="25000"/>
                    <a:lumOff val="75000"/>
                  </a:schemeClr>
                </a:solidFill>
              </a:rPr>
              <a:t>commercieel</a:t>
            </a:r>
            <a:r>
              <a:rPr lang="nl-NL" dirty="0"/>
              <a:t> </a:t>
            </a:r>
            <a:r>
              <a:rPr lang="nl-NL" dirty="0">
                <a:solidFill>
                  <a:srgbClr val="444444"/>
                </a:solidFill>
              </a:rPr>
              <a:t>gebruik.</a:t>
            </a:r>
          </a:p>
          <a:p>
            <a:pPr marL="0" indent="0">
              <a:buNone/>
            </a:pPr>
            <a:endParaRPr lang="nl-NL" dirty="0">
              <a:solidFill>
                <a:srgbClr val="444444"/>
              </a:solidFill>
            </a:endParaRPr>
          </a:p>
          <a:p>
            <a:pPr marL="0" indent="0">
              <a:buNone/>
            </a:pPr>
            <a:r>
              <a:rPr lang="nl-NL" dirty="0">
                <a:solidFill>
                  <a:srgbClr val="444444"/>
                </a:solidFill>
              </a:rPr>
              <a:t>Eerste zaak commercieel portretrecht: </a:t>
            </a:r>
          </a:p>
          <a:p>
            <a:pPr marL="0" indent="0">
              <a:buNone/>
            </a:pPr>
            <a:r>
              <a:rPr lang="nl-NL" dirty="0">
                <a:solidFill>
                  <a:srgbClr val="444444"/>
                </a:solidFill>
              </a:rPr>
              <a:t>Teddy Scholten (1959)</a:t>
            </a:r>
          </a:p>
          <a:p>
            <a:pPr marL="0" indent="0">
              <a:buNone/>
            </a:pPr>
            <a:endParaRPr lang="nl-NL" dirty="0"/>
          </a:p>
        </p:txBody>
      </p:sp>
      <p:sp>
        <p:nvSpPr>
          <p:cNvPr id="3" name="Titel 2">
            <a:extLst>
              <a:ext uri="{FF2B5EF4-FFF2-40B4-BE49-F238E27FC236}">
                <a16:creationId xmlns:a16="http://schemas.microsoft.com/office/drawing/2014/main" id="{1893B906-860C-8026-CD40-C2C01CBD7524}"/>
              </a:ext>
            </a:extLst>
          </p:cNvPr>
          <p:cNvSpPr>
            <a:spLocks noGrp="1"/>
          </p:cNvSpPr>
          <p:nvPr>
            <p:ph type="title"/>
          </p:nvPr>
        </p:nvSpPr>
        <p:spPr/>
        <p:txBody>
          <a:bodyPr/>
          <a:lstStyle/>
          <a:p>
            <a:r>
              <a:rPr lang="nl-NL" dirty="0"/>
              <a:t>Financieel belang </a:t>
            </a:r>
            <a:r>
              <a:rPr lang="nl-NL" dirty="0" err="1"/>
              <a:t>celebrity’s</a:t>
            </a:r>
            <a:endParaRPr lang="nl-NL" dirty="0"/>
          </a:p>
        </p:txBody>
      </p:sp>
      <p:pic>
        <p:nvPicPr>
          <p:cNvPr id="6" name="Afbeelding 5">
            <a:extLst>
              <a:ext uri="{FF2B5EF4-FFF2-40B4-BE49-F238E27FC236}">
                <a16:creationId xmlns:a16="http://schemas.microsoft.com/office/drawing/2014/main" id="{912193EB-967B-A358-F298-CA2BA5646866}"/>
              </a:ext>
            </a:extLst>
          </p:cNvPr>
          <p:cNvPicPr>
            <a:picLocks noChangeAspect="1"/>
          </p:cNvPicPr>
          <p:nvPr/>
        </p:nvPicPr>
        <p:blipFill>
          <a:blip r:embed="rId2"/>
          <a:stretch>
            <a:fillRect/>
          </a:stretch>
        </p:blipFill>
        <p:spPr>
          <a:xfrm>
            <a:off x="6672064" y="2790041"/>
            <a:ext cx="4702671" cy="3477409"/>
          </a:xfrm>
          <a:prstGeom prst="rect">
            <a:avLst/>
          </a:prstGeom>
        </p:spPr>
      </p:pic>
    </p:spTree>
    <p:extLst>
      <p:ext uri="{BB962C8B-B14F-4D97-AF65-F5344CB8AC3E}">
        <p14:creationId xmlns:p14="http://schemas.microsoft.com/office/powerpoint/2010/main" val="426183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d-64b404ff-4fff-4b4c-8e2a-639e70b4560a">
            <a:extLst>
              <a:ext uri="{FF2B5EF4-FFF2-40B4-BE49-F238E27FC236}">
                <a16:creationId xmlns:a16="http://schemas.microsoft.com/office/drawing/2014/main" id="{0C0DAD16-0F95-0F97-47FA-3C625A8C91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56" r="3" b="20717"/>
          <a:stretch/>
        </p:blipFill>
        <p:spPr bwMode="auto">
          <a:xfrm>
            <a:off x="7093054" y="1599889"/>
            <a:ext cx="5003377" cy="4205375"/>
          </a:xfrm>
          <a:prstGeom prst="rect">
            <a:avLst/>
          </a:prstGeom>
          <a:solidFill>
            <a:srgbClr val="FFFFFF"/>
          </a:solidFill>
        </p:spPr>
      </p:pic>
      <p:sp>
        <p:nvSpPr>
          <p:cNvPr id="2" name="Tijdelijke aanduiding voor inhoud 1">
            <a:extLst>
              <a:ext uri="{FF2B5EF4-FFF2-40B4-BE49-F238E27FC236}">
                <a16:creationId xmlns:a16="http://schemas.microsoft.com/office/drawing/2014/main" id="{1869D45E-2FF2-4E38-231D-04641953332E}"/>
              </a:ext>
            </a:extLst>
          </p:cNvPr>
          <p:cNvSpPr>
            <a:spLocks noGrp="1"/>
          </p:cNvSpPr>
          <p:nvPr>
            <p:ph sz="quarter" idx="13"/>
          </p:nvPr>
        </p:nvSpPr>
        <p:spPr>
          <a:xfrm>
            <a:off x="609600" y="1600200"/>
            <a:ext cx="6422504" cy="4526280"/>
          </a:xfrm>
        </p:spPr>
        <p:txBody>
          <a:bodyPr>
            <a:normAutofit fontScale="92500" lnSpcReduction="10000"/>
          </a:bodyPr>
          <a:lstStyle/>
          <a:p>
            <a:r>
              <a:rPr lang="nl-NL" i="1" dirty="0">
                <a:solidFill>
                  <a:srgbClr val="444444"/>
                </a:solidFill>
              </a:rPr>
              <a:t>‘t </a:t>
            </a:r>
            <a:r>
              <a:rPr lang="nl-NL" i="1" dirty="0" err="1">
                <a:solidFill>
                  <a:srgbClr val="444444"/>
                </a:solidFill>
              </a:rPr>
              <a:t>Schaep</a:t>
            </a:r>
            <a:r>
              <a:rPr lang="nl-NL" i="1" dirty="0">
                <a:solidFill>
                  <a:srgbClr val="444444"/>
                </a:solidFill>
              </a:rPr>
              <a:t> met de Vijf </a:t>
            </a:r>
            <a:r>
              <a:rPr lang="nl-NL" i="1" dirty="0" err="1">
                <a:solidFill>
                  <a:srgbClr val="444444"/>
                </a:solidFill>
              </a:rPr>
              <a:t>Pooten</a:t>
            </a:r>
            <a:r>
              <a:rPr lang="nl-NL" i="1" dirty="0">
                <a:solidFill>
                  <a:srgbClr val="444444"/>
                </a:solidFill>
              </a:rPr>
              <a:t> </a:t>
            </a:r>
            <a:r>
              <a:rPr lang="nl-NL" dirty="0">
                <a:solidFill>
                  <a:srgbClr val="444444"/>
                </a:solidFill>
              </a:rPr>
              <a:t>(HR 19 januari 1979): </a:t>
            </a:r>
            <a:r>
              <a:rPr lang="nl-NL" dirty="0">
                <a:solidFill>
                  <a:schemeClr val="accent1">
                    <a:lumMod val="25000"/>
                    <a:lumOff val="75000"/>
                  </a:schemeClr>
                </a:solidFill>
              </a:rPr>
              <a:t>verzilverbare populariteit </a:t>
            </a:r>
            <a:r>
              <a:rPr lang="nl-NL" dirty="0">
                <a:solidFill>
                  <a:srgbClr val="444444"/>
                </a:solidFill>
              </a:rPr>
              <a:t>erkend</a:t>
            </a:r>
          </a:p>
          <a:p>
            <a:endParaRPr lang="nl-NL" dirty="0">
              <a:solidFill>
                <a:srgbClr val="444444"/>
              </a:solidFill>
            </a:endParaRPr>
          </a:p>
          <a:p>
            <a:pPr algn="l"/>
            <a:r>
              <a:rPr lang="nl-NL" b="0" i="0" dirty="0">
                <a:solidFill>
                  <a:srgbClr val="444444"/>
                </a:solidFill>
                <a:effectLst/>
              </a:rPr>
              <a:t>Redelijk belang aanvankelijk niet-financieel</a:t>
            </a:r>
          </a:p>
          <a:p>
            <a:pPr algn="l"/>
            <a:r>
              <a:rPr lang="nl-NL" b="0" i="0" dirty="0">
                <a:solidFill>
                  <a:srgbClr val="444444"/>
                </a:solidFill>
                <a:effectLst/>
              </a:rPr>
              <a:t>Commerciële exploitatie verworden tot redelijk belang </a:t>
            </a:r>
          </a:p>
          <a:p>
            <a:pPr algn="l"/>
            <a:r>
              <a:rPr lang="nl-NL" b="0" i="0" dirty="0">
                <a:solidFill>
                  <a:srgbClr val="444444"/>
                </a:solidFill>
                <a:effectLst/>
              </a:rPr>
              <a:t>‘</a:t>
            </a:r>
            <a:r>
              <a:rPr lang="nl-NL" b="0" i="1" dirty="0">
                <a:solidFill>
                  <a:srgbClr val="444444"/>
                </a:solidFill>
                <a:effectLst/>
              </a:rPr>
              <a:t>Het belang van de geportretteerden om dan in de voordelen van zulke exploitatie mee te kunnen delen door de openbaarmaking van hun portretten voor </a:t>
            </a:r>
            <a:r>
              <a:rPr lang="nl-NL" b="0" i="1" dirty="0" err="1">
                <a:solidFill>
                  <a:srgbClr val="444444"/>
                </a:solidFill>
                <a:effectLst/>
              </a:rPr>
              <a:t>commerciele</a:t>
            </a:r>
            <a:r>
              <a:rPr lang="nl-NL" b="0" i="1" dirty="0">
                <a:solidFill>
                  <a:srgbClr val="444444"/>
                </a:solidFill>
                <a:effectLst/>
              </a:rPr>
              <a:t> doeleinden niet te hoeven toelaten zonder daarvoor vergoeding te ontvangen, is een redelijk belang in de zin van art. 21.’</a:t>
            </a:r>
          </a:p>
        </p:txBody>
      </p:sp>
      <p:sp>
        <p:nvSpPr>
          <p:cNvPr id="3" name="Titel 2">
            <a:extLst>
              <a:ext uri="{FF2B5EF4-FFF2-40B4-BE49-F238E27FC236}">
                <a16:creationId xmlns:a16="http://schemas.microsoft.com/office/drawing/2014/main" id="{E0ECDC3C-F0A1-39C1-9483-8343EB70908A}"/>
              </a:ext>
            </a:extLst>
          </p:cNvPr>
          <p:cNvSpPr>
            <a:spLocks noGrp="1"/>
          </p:cNvSpPr>
          <p:nvPr>
            <p:ph type="title"/>
          </p:nvPr>
        </p:nvSpPr>
        <p:spPr>
          <a:xfrm>
            <a:off x="609600" y="381600"/>
            <a:ext cx="8534400" cy="838800"/>
          </a:xfrm>
        </p:spPr>
        <p:txBody>
          <a:bodyPr anchor="b">
            <a:normAutofit/>
          </a:bodyPr>
          <a:lstStyle/>
          <a:p>
            <a:r>
              <a:rPr lang="nl-NL" dirty="0"/>
              <a:t>Verzilverbare populariteit</a:t>
            </a:r>
          </a:p>
        </p:txBody>
      </p:sp>
    </p:spTree>
    <p:extLst>
      <p:ext uri="{BB962C8B-B14F-4D97-AF65-F5344CB8AC3E}">
        <p14:creationId xmlns:p14="http://schemas.microsoft.com/office/powerpoint/2010/main" val="4152872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8A4F0C3-0E9F-6DEE-F44B-C69B4E8259B0}"/>
              </a:ext>
            </a:extLst>
          </p:cNvPr>
          <p:cNvSpPr>
            <a:spLocks noGrp="1"/>
          </p:cNvSpPr>
          <p:nvPr>
            <p:ph idx="1"/>
          </p:nvPr>
        </p:nvSpPr>
        <p:spPr>
          <a:xfrm>
            <a:off x="609600" y="1600205"/>
            <a:ext cx="8798768" cy="4525963"/>
          </a:xfrm>
        </p:spPr>
        <p:txBody>
          <a:bodyPr/>
          <a:lstStyle/>
          <a:p>
            <a:pPr>
              <a:lnSpc>
                <a:spcPct val="90000"/>
              </a:lnSpc>
            </a:pPr>
            <a:r>
              <a:rPr lang="nl-NL" i="1" dirty="0">
                <a:solidFill>
                  <a:srgbClr val="444444"/>
                </a:solidFill>
              </a:rPr>
              <a:t>Cruijff/</a:t>
            </a:r>
            <a:r>
              <a:rPr lang="nl-NL" i="1" dirty="0" err="1">
                <a:solidFill>
                  <a:srgbClr val="444444"/>
                </a:solidFill>
              </a:rPr>
              <a:t>Tirion</a:t>
            </a:r>
            <a:r>
              <a:rPr lang="nl-NL" i="1" dirty="0">
                <a:solidFill>
                  <a:srgbClr val="444444"/>
                </a:solidFill>
              </a:rPr>
              <a:t> </a:t>
            </a:r>
            <a:r>
              <a:rPr lang="nl-NL" dirty="0">
                <a:solidFill>
                  <a:srgbClr val="444444"/>
                </a:solidFill>
              </a:rPr>
              <a:t>(HR 14 juni 2013): </a:t>
            </a:r>
            <a:r>
              <a:rPr lang="nl-NL" b="0" i="0" dirty="0">
                <a:solidFill>
                  <a:schemeClr val="accent1">
                    <a:lumMod val="25000"/>
                    <a:lumOff val="75000"/>
                  </a:schemeClr>
                </a:solidFill>
                <a:effectLst/>
              </a:rPr>
              <a:t>afweging</a:t>
            </a:r>
            <a:r>
              <a:rPr lang="nl-NL" b="0" i="0" dirty="0">
                <a:solidFill>
                  <a:srgbClr val="444444"/>
                </a:solidFill>
                <a:effectLst/>
              </a:rPr>
              <a:t> art. 8 EVRM (recht op eerbiediging van de persoonlijke levenssfeer) en art. 10 EVRM (recht op vrijheid van meningsuiting en informatievrijheid). </a:t>
            </a:r>
            <a:r>
              <a:rPr lang="nl-NL" b="0" i="0" dirty="0">
                <a:solidFill>
                  <a:schemeClr val="accent1">
                    <a:lumMod val="25000"/>
                    <a:lumOff val="75000"/>
                  </a:schemeClr>
                </a:solidFill>
                <a:effectLst/>
              </a:rPr>
              <a:t>Aanknopingspunten</a:t>
            </a:r>
            <a:r>
              <a:rPr lang="nl-NL" b="0" i="0" dirty="0">
                <a:solidFill>
                  <a:srgbClr val="444444"/>
                </a:solidFill>
                <a:effectLst/>
              </a:rPr>
              <a:t>:</a:t>
            </a:r>
          </a:p>
          <a:p>
            <a:pPr>
              <a:lnSpc>
                <a:spcPct val="90000"/>
              </a:lnSpc>
            </a:pPr>
            <a:r>
              <a:rPr lang="nl-NL" b="0" i="0" dirty="0">
                <a:solidFill>
                  <a:schemeClr val="accent1">
                    <a:lumMod val="25000"/>
                    <a:lumOff val="75000"/>
                  </a:schemeClr>
                </a:solidFill>
                <a:effectLst/>
              </a:rPr>
              <a:t>persoon van de geportretteerde</a:t>
            </a:r>
            <a:r>
              <a:rPr lang="nl-NL" b="0" i="0" dirty="0">
                <a:solidFill>
                  <a:srgbClr val="444444"/>
                </a:solidFill>
                <a:effectLst/>
              </a:rPr>
              <a:t>, de plaats en de wijze van totstandkoming van de afbeelding, de aard en mate van intimiteit waarin de geportretteerde is afgebeeld, </a:t>
            </a:r>
            <a:r>
              <a:rPr lang="nl-NL" b="0" i="0" dirty="0">
                <a:solidFill>
                  <a:schemeClr val="accent1">
                    <a:lumMod val="25000"/>
                    <a:lumOff val="75000"/>
                  </a:schemeClr>
                </a:solidFill>
                <a:effectLst/>
              </a:rPr>
              <a:t>het karakter van de afbeelding</a:t>
            </a:r>
            <a:r>
              <a:rPr lang="nl-NL" b="0" i="0" dirty="0">
                <a:solidFill>
                  <a:srgbClr val="444444"/>
                </a:solidFill>
                <a:effectLst/>
              </a:rPr>
              <a:t>, de context van de publicatie, de juistheid van de overige in de publicatie verstrekte informatie, alsmede het maatschappelijk belang, de nieuwswaarde of informatieve waarde van de openbaarmaking hiervan.</a:t>
            </a:r>
            <a:endParaRPr lang="nl-NL" dirty="0">
              <a:solidFill>
                <a:srgbClr val="444444"/>
              </a:solidFill>
            </a:endParaRPr>
          </a:p>
          <a:p>
            <a:endParaRPr lang="nl-NL" dirty="0"/>
          </a:p>
        </p:txBody>
      </p:sp>
      <p:sp>
        <p:nvSpPr>
          <p:cNvPr id="3" name="Titel 2">
            <a:extLst>
              <a:ext uri="{FF2B5EF4-FFF2-40B4-BE49-F238E27FC236}">
                <a16:creationId xmlns:a16="http://schemas.microsoft.com/office/drawing/2014/main" id="{6BDECB7E-B8D1-CC7A-DC40-E2F1FFDC5B6B}"/>
              </a:ext>
            </a:extLst>
          </p:cNvPr>
          <p:cNvSpPr>
            <a:spLocks noGrp="1"/>
          </p:cNvSpPr>
          <p:nvPr>
            <p:ph type="title"/>
          </p:nvPr>
        </p:nvSpPr>
        <p:spPr/>
        <p:txBody>
          <a:bodyPr/>
          <a:lstStyle/>
          <a:p>
            <a:r>
              <a:rPr lang="nl-NL" dirty="0"/>
              <a:t>Belangenafweging</a:t>
            </a:r>
          </a:p>
        </p:txBody>
      </p:sp>
      <p:pic>
        <p:nvPicPr>
          <p:cNvPr id="2050" name="Picture 2" descr="id-ec3d9210-6417-4160-9c6a-744602e57c79">
            <a:extLst>
              <a:ext uri="{FF2B5EF4-FFF2-40B4-BE49-F238E27FC236}">
                <a16:creationId xmlns:a16="http://schemas.microsoft.com/office/drawing/2014/main" id="{7B5AAE7C-7DC8-DAF0-684A-CEFE4CA18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7920" y="68364"/>
            <a:ext cx="2649855" cy="278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2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77D3EE1-9416-E39D-DEAE-ECA8E7733235}"/>
              </a:ext>
            </a:extLst>
          </p:cNvPr>
          <p:cNvSpPr>
            <a:spLocks noGrp="1"/>
          </p:cNvSpPr>
          <p:nvPr>
            <p:ph idx="1"/>
          </p:nvPr>
        </p:nvSpPr>
        <p:spPr/>
        <p:txBody>
          <a:bodyPr>
            <a:normAutofit/>
          </a:bodyPr>
          <a:lstStyle/>
          <a:p>
            <a:r>
              <a:rPr lang="nl-NL" dirty="0">
                <a:solidFill>
                  <a:srgbClr val="444444"/>
                </a:solidFill>
                <a:latin typeface="+mj-lt"/>
              </a:rPr>
              <a:t>Portret</a:t>
            </a:r>
            <a:r>
              <a:rPr lang="nl-NL" i="1" dirty="0">
                <a:solidFill>
                  <a:srgbClr val="444444"/>
                </a:solidFill>
                <a:latin typeface="+mj-lt"/>
              </a:rPr>
              <a:t> </a:t>
            </a:r>
            <a:r>
              <a:rPr lang="nl-NL" dirty="0">
                <a:solidFill>
                  <a:srgbClr val="444444"/>
                </a:solidFill>
                <a:latin typeface="+mj-lt"/>
              </a:rPr>
              <a:t>van een persoon die lijkt op een ander (bekend) persoon</a:t>
            </a:r>
          </a:p>
          <a:p>
            <a:pPr marL="0" indent="0">
              <a:buNone/>
            </a:pPr>
            <a:endParaRPr lang="nl-NL" dirty="0">
              <a:solidFill>
                <a:srgbClr val="444444"/>
              </a:solidFill>
              <a:latin typeface="+mj-lt"/>
            </a:endParaRPr>
          </a:p>
          <a:p>
            <a:pPr marL="0" indent="0">
              <a:buNone/>
            </a:pPr>
            <a:br>
              <a:rPr lang="nl-NL" dirty="0"/>
            </a:br>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5E6694FD-BBCC-9E64-B626-6AA0E9840597}"/>
              </a:ext>
            </a:extLst>
          </p:cNvPr>
          <p:cNvSpPr>
            <a:spLocks noGrp="1"/>
          </p:cNvSpPr>
          <p:nvPr>
            <p:ph type="title"/>
          </p:nvPr>
        </p:nvSpPr>
        <p:spPr/>
        <p:txBody>
          <a:bodyPr/>
          <a:lstStyle/>
          <a:p>
            <a:r>
              <a:rPr lang="nl-NL" dirty="0" err="1"/>
              <a:t>Lookalikes</a:t>
            </a:r>
            <a:endParaRPr lang="nl-NL" dirty="0"/>
          </a:p>
        </p:txBody>
      </p:sp>
      <p:pic>
        <p:nvPicPr>
          <p:cNvPr id="1028" name="Picture 4" descr="Ed Sheeran look-alike forced to go 'in disguise' to escape fans">
            <a:extLst>
              <a:ext uri="{FF2B5EF4-FFF2-40B4-BE49-F238E27FC236}">
                <a16:creationId xmlns:a16="http://schemas.microsoft.com/office/drawing/2014/main" id="{D30FDA77-DC4D-E6D8-2FB9-31F978FC9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81" y="4105324"/>
            <a:ext cx="3072981" cy="20449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st Celebrity Lookalikes">
            <a:extLst>
              <a:ext uri="{FF2B5EF4-FFF2-40B4-BE49-F238E27FC236}">
                <a16:creationId xmlns:a16="http://schemas.microsoft.com/office/drawing/2014/main" id="{B19719AA-6582-1EC0-5971-D4497032B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661" y="4041002"/>
            <a:ext cx="3277452" cy="21849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elebrity Lookalike Quiz">
            <a:extLst>
              <a:ext uri="{FF2B5EF4-FFF2-40B4-BE49-F238E27FC236}">
                <a16:creationId xmlns:a16="http://schemas.microsoft.com/office/drawing/2014/main" id="{1DEFABEA-B171-4F3A-53E0-5C2C0F750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085" y="2292713"/>
            <a:ext cx="2736304" cy="18142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elebrity Lookalike Guessing Game - YouTube">
            <a:extLst>
              <a:ext uri="{FF2B5EF4-FFF2-40B4-BE49-F238E27FC236}">
                <a16:creationId xmlns:a16="http://schemas.microsoft.com/office/drawing/2014/main" id="{3C5A3EEC-DD39-D710-60B9-AB6A57CA0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9925" y="2287874"/>
            <a:ext cx="3251797" cy="18210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is Rihanna TikTok Lookalike Got Rihanna's Attention">
            <a:extLst>
              <a:ext uri="{FF2B5EF4-FFF2-40B4-BE49-F238E27FC236}">
                <a16:creationId xmlns:a16="http://schemas.microsoft.com/office/drawing/2014/main" id="{8C9940BA-8D4C-591B-9D47-FBA7CEA60E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950" y="2224180"/>
            <a:ext cx="3731818" cy="186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53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77D3EE1-9416-E39D-DEAE-ECA8E7733235}"/>
              </a:ext>
            </a:extLst>
          </p:cNvPr>
          <p:cNvSpPr>
            <a:spLocks noGrp="1"/>
          </p:cNvSpPr>
          <p:nvPr>
            <p:ph idx="1"/>
          </p:nvPr>
        </p:nvSpPr>
        <p:spPr/>
        <p:txBody>
          <a:bodyPr>
            <a:normAutofit/>
          </a:bodyPr>
          <a:lstStyle/>
          <a:p>
            <a:r>
              <a:rPr lang="nl-NL" i="1" dirty="0">
                <a:solidFill>
                  <a:srgbClr val="444444"/>
                </a:solidFill>
                <a:latin typeface="+mj-lt"/>
              </a:rPr>
              <a:t>Silvia </a:t>
            </a:r>
            <a:r>
              <a:rPr lang="nl-NL" i="1" dirty="0" err="1">
                <a:solidFill>
                  <a:srgbClr val="444444"/>
                </a:solidFill>
                <a:latin typeface="+mj-lt"/>
              </a:rPr>
              <a:t>Millecam</a:t>
            </a:r>
            <a:r>
              <a:rPr lang="nl-NL" i="1" dirty="0">
                <a:solidFill>
                  <a:srgbClr val="444444"/>
                </a:solidFill>
                <a:latin typeface="+mj-lt"/>
              </a:rPr>
              <a:t> </a:t>
            </a:r>
            <a:r>
              <a:rPr lang="nl-NL" dirty="0">
                <a:solidFill>
                  <a:srgbClr val="444444"/>
                </a:solidFill>
                <a:latin typeface="+mj-lt"/>
              </a:rPr>
              <a:t>(pres. </a:t>
            </a:r>
            <a:r>
              <a:rPr lang="nl-NL" dirty="0" err="1">
                <a:solidFill>
                  <a:srgbClr val="444444"/>
                </a:solidFill>
                <a:latin typeface="+mj-lt"/>
              </a:rPr>
              <a:t>rb</a:t>
            </a:r>
            <a:r>
              <a:rPr lang="nl-NL" dirty="0">
                <a:solidFill>
                  <a:srgbClr val="444444"/>
                </a:solidFill>
                <a:latin typeface="+mj-lt"/>
              </a:rPr>
              <a:t>. Amsterdam, 1994)</a:t>
            </a:r>
          </a:p>
          <a:p>
            <a:endParaRPr lang="nl-NL" dirty="0">
              <a:solidFill>
                <a:srgbClr val="444444"/>
              </a:solidFill>
              <a:latin typeface="+mj-lt"/>
            </a:endParaRPr>
          </a:p>
          <a:p>
            <a:r>
              <a:rPr lang="nl-NL" dirty="0">
                <a:solidFill>
                  <a:srgbClr val="444444"/>
                </a:solidFill>
              </a:rPr>
              <a:t>Claudia is niet Silvia, dus                                                                            geen portret…</a:t>
            </a:r>
            <a:br>
              <a:rPr lang="nl-NL" dirty="0"/>
            </a:br>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5E6694FD-BBCC-9E64-B626-6AA0E9840597}"/>
              </a:ext>
            </a:extLst>
          </p:cNvPr>
          <p:cNvSpPr>
            <a:spLocks noGrp="1"/>
          </p:cNvSpPr>
          <p:nvPr>
            <p:ph type="title"/>
          </p:nvPr>
        </p:nvSpPr>
        <p:spPr/>
        <p:txBody>
          <a:bodyPr/>
          <a:lstStyle/>
          <a:p>
            <a:r>
              <a:rPr lang="nl-NL" dirty="0" err="1"/>
              <a:t>Lookalikes</a:t>
            </a:r>
            <a:r>
              <a:rPr lang="nl-NL" dirty="0"/>
              <a:t> in de rechtspraak</a:t>
            </a:r>
          </a:p>
        </p:txBody>
      </p:sp>
      <p:pic>
        <p:nvPicPr>
          <p:cNvPr id="3074" name="Picture 2" descr="id-6a6211e4-a6ec-4683-b353-598f559d1d2a">
            <a:extLst>
              <a:ext uri="{FF2B5EF4-FFF2-40B4-BE49-F238E27FC236}">
                <a16:creationId xmlns:a16="http://schemas.microsoft.com/office/drawing/2014/main" id="{2121EB3C-A389-AD0F-28B4-D270C0349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582" y="2887093"/>
            <a:ext cx="7240240" cy="390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839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Legaltree_CI">
      <a:dk1>
        <a:sysClr val="windowText" lastClr="000000"/>
      </a:dk1>
      <a:lt1>
        <a:sysClr val="window" lastClr="FFFFFF"/>
      </a:lt1>
      <a:dk2>
        <a:srgbClr val="000000"/>
      </a:dk2>
      <a:lt2>
        <a:srgbClr val="FFFFFF"/>
      </a:lt2>
      <a:accent1>
        <a:srgbClr val="0D114C"/>
      </a:accent1>
      <a:accent2>
        <a:srgbClr val="EBEBEB"/>
      </a:accent2>
      <a:accent3>
        <a:srgbClr val="FFFFFF"/>
      </a:accent3>
      <a:accent4>
        <a:srgbClr val="0D114C"/>
      </a:accent4>
      <a:accent5>
        <a:srgbClr val="EBEBEB"/>
      </a:accent5>
      <a:accent6>
        <a:srgbClr val="FFFFFF"/>
      </a:accent6>
      <a:hlink>
        <a:srgbClr val="0000FF"/>
      </a:hlink>
      <a:folHlink>
        <a:srgbClr val="800080"/>
      </a:folHlink>
    </a:clrScheme>
    <a:fontScheme name="Legaltree_CI">
      <a:majorFont>
        <a:latin typeface="Arial"/>
        <a:ea typeface=""/>
        <a:cs typeface=""/>
      </a:majorFont>
      <a:minorFont>
        <a:latin typeface="Arial"/>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Legaltree Breedbeeld" id="{F745509F-4354-4774-803B-ED6411010809}" vid="{7026B51C-08DD-46C7-B56E-9313542598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5f07b51-56a8-4864-ae81-cf734decc816">
      <Terms xmlns="http://schemas.microsoft.com/office/infopath/2007/PartnerControls"/>
    </lcf76f155ced4ddcb4097134ff3c332f>
    <TaxCatchAll xmlns="ed40461a-5137-478f-933c-78946a0ec0e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B06F494E8EB549826C9220B0DBFA18" ma:contentTypeVersion="15" ma:contentTypeDescription="Een nieuw document maken." ma:contentTypeScope="" ma:versionID="f1dbd6e08405d0bb0ddea760c6a3cdf6">
  <xsd:schema xmlns:xsd="http://www.w3.org/2001/XMLSchema" xmlns:xs="http://www.w3.org/2001/XMLSchema" xmlns:p="http://schemas.microsoft.com/office/2006/metadata/properties" xmlns:ns2="75f07b51-56a8-4864-ae81-cf734decc816" xmlns:ns3="ed40461a-5137-478f-933c-78946a0ec0ea" targetNamespace="http://schemas.microsoft.com/office/2006/metadata/properties" ma:root="true" ma:fieldsID="18a96725d89c58cadfa02095e9d385b6" ns2:_="" ns3:_="">
    <xsd:import namespace="75f07b51-56a8-4864-ae81-cf734decc816"/>
    <xsd:import namespace="ed40461a-5137-478f-933c-78946a0ec0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07b51-56a8-4864-ae81-cf734decc8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b8e493f9-7e53-433e-af02-32115b8751d7"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40461a-5137-478f-933c-78946a0ec0ea"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ae7152f3-c313-445d-9730-113d8dfcd85a}" ma:internalName="TaxCatchAll" ma:showField="CatchAllData" ma:web="ed40461a-5137-478f-933c-78946a0ec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ustomProperties xmlns="http://www.documentaal.nl/CustomProperties">
  <Language>&lt;?xml version="1.0" encoding="utf-16"?&gt;&lt;EntityValue xmlns:xsi="http://www.w3.org/2001/XMLSchema-instance" xmlns:xsd="http://www.w3.org/2001/XMLSchema" ID="988f9c26-751b-404a-970a-0f9463e009fb" Text="Dutch"&gt;&lt;Prefixes /&gt;&lt;Attributes&gt;&lt;EntityAttribute Name="ID" Text="NL" /&gt;&lt;EntityAttribute Name="Code" Text="1043" /&gt;&lt;/Attributes&gt;&lt;/EntityValue&gt;</Language>
  <Title>&lt;?xml version="1.0" encoding="utf-16"?&gt;&lt;EntityValue xmlns:xsi="http://www.w3.org/2001/XMLSchema-instance" xmlns:xsd="http://www.w3.org/2001/XMLSchema" xsi:nil="true" /&gt;</Title>
  <Subtitle>&lt;?xml version="1.0" encoding="utf-16"?&gt;&lt;EntityValue xmlns:xsi="http://www.w3.org/2001/XMLSchema-instance" xmlns:xsd="http://www.w3.org/2001/XMLSchema" xsi:nil="true" /&gt;</Subtitle>
  <Date>&lt;?xml version="1.0" encoding="utf-16"?&gt;&lt;EntityValue xmlns:xsi="http://www.w3.org/2001/XMLSchema-instance" xmlns:xsd="http://www.w3.org/2001/XMLSchema" ID="d700bb8c-de34-4517-8a72-f22279c57504" Text="25 februari 2015"&gt;&lt;Prefixes /&gt;&lt;Attributes&gt;&lt;EntityAttribute Name="Ticks" Text="635604192000000000" /&gt;&lt;/Attributes&gt;&lt;/EntityValue&gt;</Date>
  <Author>&lt;?xml version="1.0" encoding="utf-16"?&gt;&lt;EntityValue xmlns:xsi="http://www.w3.org/2001/XMLSchema-instance" xmlns:xsd="http://www.w3.org/2001/XMLSchema" ID="18e714e4-a080-4af2-95d3-c2c92a1f189a" Text=""&gt;&lt;Prefixes /&gt;&lt;Attributes /&gt;&lt;/EntityValue&gt;</Author>
  <AuthorData>&lt;?xml version="1.0" encoding="utf-16"?&gt;&lt;EntityValue xmlns:xsi="http://www.w3.org/2001/XMLSchema-instance" xmlns:xsd="http://www.w3.org/2001/XMLSchema" ID="25bfdb96-1608-479e-b49c-32307fb0ea80" Text=""&gt;&lt;Prefixes /&gt;&lt;Attributes /&gt;&lt;/EntityValue&gt;</AuthorData>
  <BULocation>&lt;?xml version="1.0" encoding="utf-16"?&gt;&lt;EntityValue xmlns:xsi="http://www.w3.org/2001/XMLSchema-instance" xmlns:xsd="http://www.w3.org/2001/XMLSchema" ID="070b1547-748a-46f3-87c6-67e8b1066d99" Text=""&gt;&lt;Prefixes /&gt;&lt;Attributes /&gt;&lt;/EntityValue&gt;</BULocation>
  <Template>&lt;?xml version="1.0" encoding="utf-16"?&gt;&lt;EntityValue xmlns:xsi="http://www.w3.org/2001/XMLSchema-instance" xmlns:xsd="http://www.w3.org/2001/XMLSchema" ID="5bf48da4-ba84-4de7-9702-e05193d95475" Text=""&gt;&lt;Prefixes /&gt;&lt;Attributes /&gt;&lt;/EntityValue&gt;</Template>
</CustomProperties>
</file>

<file path=customXml/itemProps1.xml><?xml version="1.0" encoding="utf-8"?>
<ds:datastoreItem xmlns:ds="http://schemas.openxmlformats.org/officeDocument/2006/customXml" ds:itemID="{BA1F40A6-05A1-4CE0-882F-2639517DCD90}">
  <ds:schemaRefs>
    <ds:schemaRef ds:uri="http://schemas.microsoft.com/office/2006/documentManagement/types"/>
    <ds:schemaRef ds:uri="http://schemas.microsoft.com/sharepoint/v3"/>
    <ds:schemaRef ds:uri="http://purl.org/dc/terms/"/>
    <ds:schemaRef ds:uri="http://purl.org/dc/dcmitype/"/>
    <ds:schemaRef ds:uri="http://schemas.microsoft.com/office/2006/metadata/properties"/>
    <ds:schemaRef ds:uri="http://schemas.microsoft.com/office/infopath/2007/PartnerControls"/>
    <ds:schemaRef ds:uri="http://purl.org/dc/elements/1.1/"/>
    <ds:schemaRef ds:uri="http://www.w3.org/XML/1998/namespace"/>
    <ds:schemaRef ds:uri="http://schemas.openxmlformats.org/package/2006/metadata/core-properties"/>
    <ds:schemaRef ds:uri="cbc7585b-22a4-4e49-9c5b-0215e22bc0bf"/>
    <ds:schemaRef ds:uri="60fa569e-c5f8-42cf-a898-cf55a708c0fc"/>
  </ds:schemaRefs>
</ds:datastoreItem>
</file>

<file path=customXml/itemProps2.xml><?xml version="1.0" encoding="utf-8"?>
<ds:datastoreItem xmlns:ds="http://schemas.openxmlformats.org/officeDocument/2006/customXml" ds:itemID="{C0398AE4-C810-4961-B2FC-5E279121F495}"/>
</file>

<file path=customXml/itemProps3.xml><?xml version="1.0" encoding="utf-8"?>
<ds:datastoreItem xmlns:ds="http://schemas.openxmlformats.org/officeDocument/2006/customXml" ds:itemID="{46E9356E-9BEE-4BB2-B3E4-0C5E5D7D9DE4}">
  <ds:schemaRefs>
    <ds:schemaRef ds:uri="http://schemas.microsoft.com/sharepoint/v3/contenttype/forms"/>
  </ds:schemaRefs>
</ds:datastoreItem>
</file>

<file path=customXml/itemProps4.xml><?xml version="1.0" encoding="utf-8"?>
<ds:datastoreItem xmlns:ds="http://schemas.openxmlformats.org/officeDocument/2006/customXml" ds:itemID="{5C58E20E-EE6E-46C2-87C9-A85E6B6BCBB8}">
  <ds:schemaRefs>
    <ds:schemaRef ds:uri="http://www.documentaal.nl/CustomProperties"/>
  </ds:schemaRefs>
</ds:datastoreItem>
</file>

<file path=docProps/app.xml><?xml version="1.0" encoding="utf-8"?>
<Properties xmlns="http://schemas.openxmlformats.org/officeDocument/2006/extended-properties" xmlns:vt="http://schemas.openxmlformats.org/officeDocument/2006/docPropsVTypes">
  <Template>1. PPT Legaltree breedbeeld</Template>
  <TotalTime>3411</TotalTime>
  <Words>1350</Words>
  <Application>Microsoft Macintosh PowerPoint</Application>
  <PresentationFormat>Breedbeeld</PresentationFormat>
  <Paragraphs>114</Paragraphs>
  <Slides>22</Slides>
  <Notes>0</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Courier New</vt:lpstr>
      <vt:lpstr>Segoe UI</vt:lpstr>
      <vt:lpstr>Executive</vt:lpstr>
      <vt:lpstr>CELEBRITY MARKETING: IT’S ALL ABOUT THE MONEY (?)</vt:lpstr>
      <vt:lpstr>Celebrity’s – contracten</vt:lpstr>
      <vt:lpstr>Celebrity’s – contracten</vt:lpstr>
      <vt:lpstr>Celebrity’s – contracten</vt:lpstr>
      <vt:lpstr>Financieel belang celebrity’s</vt:lpstr>
      <vt:lpstr>Verzilverbare populariteit</vt:lpstr>
      <vt:lpstr>Belangenafweging</vt:lpstr>
      <vt:lpstr>Lookalikes</vt:lpstr>
      <vt:lpstr>Lookalikes in de rechtspraak</vt:lpstr>
      <vt:lpstr>Lookalikes in de rechtspraak</vt:lpstr>
      <vt:lpstr>Lookalikes in de rechtspraak</vt:lpstr>
      <vt:lpstr>Max Verstappen/Picnic</vt:lpstr>
      <vt:lpstr>Max Verstappen/Picnic</vt:lpstr>
      <vt:lpstr>Rechtbank en hof</vt:lpstr>
      <vt:lpstr>Hoge Raad – 2022 </vt:lpstr>
      <vt:lpstr>Hoge Raad – 2022 </vt:lpstr>
      <vt:lpstr>AG – belangenafweging </vt:lpstr>
      <vt:lpstr>AG</vt:lpstr>
      <vt:lpstr>AG</vt:lpstr>
      <vt:lpstr>JA/NEE</vt:lpstr>
      <vt:lpstr>AG</vt:lpstr>
      <vt:lpstr>Verwezen naar hof DH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Portretrecht, look-a-likes en geld</dc:title>
  <dc:creator>Marjolein Driessen</dc:creator>
  <cp:lastModifiedBy>Marjolein Driessen</cp:lastModifiedBy>
  <cp:revision>3</cp:revision>
  <dcterms:created xsi:type="dcterms:W3CDTF">2023-02-06T14:34:32Z</dcterms:created>
  <dcterms:modified xsi:type="dcterms:W3CDTF">2023-02-16T07:20:34Z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0x0101003C30F63516EB9B4BAC86013DCB3CCC60</vt:lpwstr>
  </property>
  <property fmtid="{D5CDD505-2E9C-101B-9397-08002B2CF9AE}" pid="3" name="MediaServiceImageTags">
    <vt:lpwstr/>
  </property>
</Properties>
</file>