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63.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40.xml" ContentType="application/vnd.openxmlformats-officedocument.presentationml.slideLayout+xml"/>
  <Override PartName="/ppt/slideLayouts/slideLayout45.xml" ContentType="application/vnd.openxmlformats-officedocument.presentationml.slideLayout+xml"/>
  <Override PartName="/ppt/slideLayouts/slideLayout53.xml" ContentType="application/vnd.openxmlformats-officedocument.presentationml.slideLayout+xml"/>
  <Override PartName="/ppt/slideLayouts/slideLayout58.xml" ContentType="application/vnd.openxmlformats-officedocument.presentationml.slideLayout+xml"/>
  <Override PartName="/ppt/slideLayouts/slideLayout66.xml" ContentType="application/vnd.openxmlformats-officedocument.presentationml.slideLayout+xml"/>
  <Override PartName="/ppt/slideLayouts/slideLayout5.xml" ContentType="application/vnd.openxmlformats-officedocument.presentationml.slideLayout+xml"/>
  <Override PartName="/ppt/slideLayouts/slideLayout61.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48.xml" ContentType="application/vnd.openxmlformats-officedocument.presentationml.slideLayout+xml"/>
  <Override PartName="/ppt/slideLayouts/slideLayout56.xml" ContentType="application/vnd.openxmlformats-officedocument.presentationml.slideLayout+xml"/>
  <Override PartName="/ppt/slideLayouts/slideLayout64.xml" ContentType="application/vnd.openxmlformats-officedocument.presentationml.slideLayout+xml"/>
  <Override PartName="/ppt/slideLayouts/slideLayout69.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46.xml" ContentType="application/vnd.openxmlformats-officedocument.presentationml.slideLayout+xml"/>
  <Override PartName="/ppt/slideLayouts/slideLayout59.xml" ContentType="application/vnd.openxmlformats-officedocument.presentationml.slideLayout+xml"/>
  <Override PartName="/ppt/slideLayouts/slideLayout67.xml" ContentType="application/vnd.openxmlformats-officedocument.presentationml.slideLayout+xml"/>
  <Override PartName="/ppt/slideLayouts/slideLayout20.xml" ContentType="application/vnd.openxmlformats-officedocument.presentationml.slideLayout+xml"/>
  <Override PartName="/ppt/slideLayouts/slideLayout41.xml" ContentType="application/vnd.openxmlformats-officedocument.presentationml.slideLayout+xml"/>
  <Override PartName="/ppt/slideLayouts/slideLayout54.xml" ContentType="application/vnd.openxmlformats-officedocument.presentationml.slideLayout+xml"/>
  <Override PartName="/ppt/slideLayouts/slideLayout62.xml" ContentType="application/vnd.openxmlformats-officedocument.presentationml.slideLayout+xml"/>
  <Override PartName="/ppt/slideLayouts/slideLayout70.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36.xml" ContentType="application/vnd.openxmlformats-officedocument.presentationml.slideLayout+xml"/>
  <Override PartName="/ppt/slideLayouts/slideLayout49.xml" ContentType="application/vnd.openxmlformats-officedocument.presentationml.slideLayout+xml"/>
  <Override PartName="/ppt/slideLayouts/slideLayout57.xml" ContentType="application/vnd.openxmlformats-officedocument.presentationml.slideLayout+xml"/>
  <Override PartName="/ppt/slideLayouts/slideLayout10.xml" ContentType="application/vnd.openxmlformats-officedocument.presentationml.slideLayout+xml"/>
  <Override PartName="/ppt/slideLayouts/slideLayout31.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60.xml" ContentType="application/vnd.openxmlformats-officedocument.presentationml.slideLayout+xml"/>
  <Override PartName="/ppt/slideLayouts/slideLayout65.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50.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slides/slide3.xml" ContentType="application/vnd.openxmlformats-officedocument.presentationml.slide+xml"/>
  <Override PartName="/ppt/slides/slide4.xml" ContentType="application/vnd.openxmlformats-officedocument.presentationml.slide+xml"/>
  <Override PartName="/ppt/tags/tag3.xml" ContentType="application/vnd.openxmlformats-officedocument.presentationml.tags+xml"/>
  <Override PartName="/ppt/slides/slide5.xml" ContentType="application/vnd.openxmlformats-officedocument.presentationml.slide+xml"/>
  <Override PartName="/ppt/tags/tag4.xml" ContentType="application/vnd.openxmlformats-officedocument.presentationml.tags+xml"/>
  <Override PartName="/ppt/slides/slide6.xml" ContentType="application/vnd.openxmlformats-officedocument.presentationml.slide+xml"/>
  <Override PartName="/ppt/tags/tag5.xml" ContentType="application/vnd.openxmlformats-officedocument.presentationml.tags+xml"/>
  <Override PartName="/ppt/slides/slide7.xml" ContentType="application/vnd.openxmlformats-officedocument.presentationml.slide+xml"/>
  <Override PartName="/ppt/tags/tag6.xml" ContentType="application/vnd.openxmlformats-officedocument.presentationml.tags+xml"/>
  <Override PartName="/ppt/slides/slide8.xml" ContentType="application/vnd.openxmlformats-officedocument.presentationml.slide+xml"/>
  <Override PartName="/ppt/slides/slide9.xml" ContentType="application/vnd.openxmlformats-officedocument.presentationml.slide+xml"/>
  <Override PartName="/ppt/tags/tag7.xml" ContentType="application/vnd.openxmlformats-officedocument.presentationml.tags+xml"/>
  <Override PartName="/ppt/slides/slide10.xml" ContentType="application/vnd.openxmlformats-officedocument.presentationml.slide+xml"/>
  <Override PartName="/ppt/tags/tag8.xml" ContentType="application/vnd.openxmlformats-officedocument.presentationml.tags+xml"/>
  <Override PartName="/ppt/slides/slide11.xml" ContentType="application/vnd.openxmlformats-officedocument.presentationml.slide+xml"/>
  <Override PartName="/ppt/tags/tag9.xml" ContentType="application/vnd.openxmlformats-officedocument.presentationml.tags+xml"/>
  <Override PartName="/ppt/slides/slide12.xml" ContentType="application/vnd.openxmlformats-officedocument.presentationml.slide+xml"/>
  <Override PartName="/ppt/tags/tag10.xml" ContentType="application/vnd.openxmlformats-officedocument.presentationml.tags+xml"/>
  <Override PartName="/ppt/slides/slide13.xml" ContentType="application/vnd.openxmlformats-officedocument.presentationml.slide+xml"/>
  <Override PartName="/ppt/tags/tag11.xml" ContentType="application/vnd.openxmlformats-officedocument.presentationml.tags+xml"/>
  <Override PartName="/ppt/slides/slide14.xml" ContentType="application/vnd.openxmlformats-officedocument.presentationml.slide+xml"/>
  <Override PartName="/ppt/tags/tag12.xml" ContentType="application/vnd.openxmlformats-officedocument.presentationml.tags+xml"/>
  <Override PartName="/ppt/slides/slide15.xml" ContentType="application/vnd.openxmlformats-officedocument.presentationml.slide+xml"/>
  <Override PartName="/ppt/tags/tag13.xml" ContentType="application/vnd.openxmlformats-officedocument.presentationml.tags+xml"/>
  <Override PartName="/ppt/slides/slide16.xml" ContentType="application/vnd.openxmlformats-officedocument.presentationml.slide+xml"/>
  <Override PartName="/ppt/tags/tag14.xml" ContentType="application/vnd.openxmlformats-officedocument.presentationml.tags+xml"/>
  <Override PartName="/ppt/slides/slide17.xml" ContentType="application/vnd.openxmlformats-officedocument.presentationml.slide+xml"/>
  <Override PartName="/ppt/tags/tag15.xml" ContentType="application/vnd.openxmlformats-officedocument.presentationml.tags+xml"/>
  <Override PartName="/ppt/slides/slide18.xml" ContentType="application/vnd.openxmlformats-officedocument.presentationml.slide+xml"/>
  <Override PartName="/ppt/tags/tag16.xml" ContentType="application/vnd.openxmlformats-officedocument.presentationml.tags+xml"/>
  <Override PartName="/ppt/slides/slide19.xml" ContentType="application/vnd.openxmlformats-officedocument.presentationml.slide+xml"/>
  <Override PartName="/ppt/tags/tag17.xml" ContentType="application/vnd.openxmlformats-officedocument.presentationml.tags+xml"/>
  <Override PartName="/ppt/slides/slide20.xml" ContentType="application/vnd.openxmlformats-officedocument.presentationml.slide+xml"/>
  <Override PartName="/ppt/tags/tag18.xml" ContentType="application/vnd.openxmlformats-officedocument.presentationml.tags+xml"/>
  <Override PartName="/ppt/slides/slide21.xml" ContentType="application/vnd.openxmlformats-officedocument.presentationml.slide+xml"/>
  <Override PartName="/ppt/tags/tag19.xml" ContentType="application/vnd.openxmlformats-officedocument.presentationml.tags+xml"/>
  <Override PartName="/ppt/slides/slide22.xml" ContentType="application/vnd.openxmlformats-officedocument.presentationml.slide+xml"/>
  <Override PartName="/ppt/tags/tag20.xml" ContentType="application/vnd.openxmlformats-officedocument.presentationml.tags+xml"/>
  <Override PartName="/ppt/slides/slide23.xml" ContentType="application/vnd.openxmlformats-officedocument.presentationml.slide+xml"/>
  <Override PartName="/ppt/tags/tag21.xml" ContentType="application/vnd.openxmlformats-officedocument.presentationml.tags+xml"/>
  <Override PartName="/ppt/slides/slide24.xml" ContentType="application/vnd.openxmlformats-officedocument.presentationml.slide+xml"/>
  <Override PartName="/ppt/tags/tag22.xml" ContentType="application/vnd.openxmlformats-officedocument.presentationml.tags+xml"/>
  <Override PartName="/ppt/slides/slide25.xml" ContentType="application/vnd.openxmlformats-officedocument.presentationml.slide+xml"/>
  <Override PartName="/ppt/tags/tag23.xml" ContentType="application/vnd.openxmlformats-officedocument.presentationml.tags+xml"/>
  <Override PartName="/ppt/slides/slide26.xml" ContentType="application/vnd.openxmlformats-officedocument.presentationml.slide+xml"/>
  <Override PartName="/ppt/tags/tag24.xml" ContentType="application/vnd.openxmlformats-officedocument.presentationml.tags+xml"/>
  <Override PartName="/ppt/slides/slide27.xml" ContentType="application/vnd.openxmlformats-officedocument.presentationml.slide+xml"/>
  <Override PartName="/ppt/tags/tag25.xml" ContentType="application/vnd.openxmlformats-officedocument.presentationml.tags+xml"/>
  <Override PartName="/ppt/slides/slide28.xml" ContentType="application/vnd.openxmlformats-officedocument.presentationml.slide+xml"/>
  <Override PartName="/ppt/tags/tag26.xml" ContentType="application/vnd.openxmlformats-officedocument.presentationml.tags+xml"/>
  <Override PartName="/ppt/slides/slide29.xml" ContentType="application/vnd.openxmlformats-officedocument.presentationml.slide+xml"/>
  <Override PartName="/ppt/tags/tag27.xml" ContentType="application/vnd.openxmlformats-officedocument.presentationml.tags+xml"/>
  <Override PartName="/ppt/slides/slide30.xml" ContentType="application/vnd.openxmlformats-officedocument.presentationml.slide+xml"/>
  <Override PartName="/ppt/tags/tag28.xml" ContentType="application/vnd.openxmlformats-officedocument.presentationml.tags+xml"/>
  <Override PartName="/ppt/slides/slide31.xml" ContentType="application/vnd.openxmlformats-officedocument.presentationml.slide+xml"/>
  <Override PartName="/ppt/tags/tag29.xml" ContentType="application/vnd.openxmlformats-officedocument.presentationml.tags+xml"/>
  <Override PartName="/ppt/slides/slide32.xml" ContentType="application/vnd.openxmlformats-officedocument.presentationml.slide+xml"/>
  <Override PartName="/ppt/slides/slide33.xml" ContentType="application/vnd.openxmlformats-officedocument.presentationml.slide+xml"/>
  <Override PartName="/ppt/tags/tag30.xml" ContentType="application/vnd.openxmlformats-officedocument.presentationml.tags+xml"/>
  <Override PartName="/ppt/slides/slide34.xml" ContentType="application/vnd.openxmlformats-officedocument.presentationml.slide+xml"/>
  <Override PartName="/ppt/tags/tag31.xml" ContentType="application/vnd.openxmlformats-officedocument.presentationml.tags+xml"/>
  <Override PartName="/ppt/slides/slide35.xml" ContentType="application/vnd.openxmlformats-officedocument.presentationml.slide+xml"/>
  <Override PartName="/ppt/tags/tag32.xml" ContentType="application/vnd.openxmlformats-officedocument.presentationml.tags+xml"/>
  <Override PartName="/ppt/slides/slide36.xml" ContentType="application/vnd.openxmlformats-officedocument.presentationml.slide+xml"/>
  <Override PartName="/ppt/tags/tag33.xml" ContentType="application/vnd.openxmlformats-officedocument.presentationml.tags+xml"/>
  <Override PartName="/ppt/slides/slide37.xml" ContentType="application/vnd.openxmlformats-officedocument.presentationml.slide+xml"/>
  <Override PartName="/ppt/tags/tag34.xml" ContentType="application/vnd.openxmlformats-officedocument.presentationml.tags+xml"/>
  <Override PartName="/ppt/slides/slide38.xml" ContentType="application/vnd.openxmlformats-officedocument.presentationml.slide+xml"/>
  <Override PartName="/ppt/tags/tag35.xml" ContentType="application/vnd.openxmlformats-officedocument.presentationml.tags+xml"/>
  <Override PartName="/ppt/slides/slide39.xml" ContentType="application/vnd.openxmlformats-officedocument.presentationml.slide+xml"/>
  <Override PartName="/ppt/tags/tag36.xml" ContentType="application/vnd.openxmlformats-officedocument.presentationml.tags+xml"/>
  <Override PartName="/ppt/slides/slide40.xml" ContentType="application/vnd.openxmlformats-officedocument.presentationml.slide+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ppt/presProps.xml" ContentType="application/vnd.openxmlformats-officedocument.presentationml.presProps+xml"/>
  <Override PartName="/ppt/tableStyles.xml" ContentType="application/vnd.openxmlformats-officedocument.presentationml.tableStyles+xml"/>
  <Override PartName="/customXml/itemProps4.xml" ContentType="application/vnd.openxmlformats-officedocument.customXmlProperties+xml"/>
  <Override PartName="/ppt/tags/tag1.xml" ContentType="application/vnd.openxmlformats-officedocument.presentationml.tags+xml"/>
  <Override PartName="/customXml/itemProps3.xml" ContentType="application/vnd.openxmlformats-officedocument.customXmlProperties+xml"/>
  <Override PartName="/ppt/notesMasters/notesMaster1.xml" ContentType="application/vnd.openxmlformats-officedocument.presentationml.notesMaster+xml"/>
  <Override PartName="/ppt/theme/theme2.xml" ContentType="application/vnd.openxmlformats-officedocument.theme+xml"/>
  <Override PartName="/customXml/itemProps1.xml" ContentType="application/vnd.openxmlformats-officedocument.customXmlProperties+xml"/>
  <Override PartName="/docProps/app.xml" ContentType="application/vnd.openxmlformats-officedocument.extended-properties+xml"/>
  <Default Extension="jpeg" ContentType="image/jpeg"/>
  <Default Extension="png" ContentType="image/png"/>
  <Default Extension="rels" ContentType="application/vnd.openxmlformats-package.relationships+xml"/>
  <Default Extension="svg" ContentType="image/svg+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256" r:id="rId6"/>
    <p:sldId id="496" r:id="rId7"/>
    <p:sldId id="367" r:id="rId8"/>
    <p:sldId id="516" r:id="rId9"/>
    <p:sldId id="520" r:id="rId10"/>
    <p:sldId id="472" r:id="rId11"/>
    <p:sldId id="522" r:id="rId12"/>
    <p:sldId id="523" r:id="rId13"/>
    <p:sldId id="471" r:id="rId14"/>
    <p:sldId id="481" r:id="rId15"/>
    <p:sldId id="478" r:id="rId16"/>
    <p:sldId id="473" r:id="rId17"/>
    <p:sldId id="475" r:id="rId18"/>
    <p:sldId id="479" r:id="rId19"/>
    <p:sldId id="480" r:id="rId20"/>
    <p:sldId id="502" r:id="rId21"/>
    <p:sldId id="451" r:id="rId22"/>
    <p:sldId id="466" r:id="rId23"/>
    <p:sldId id="486" r:id="rId24"/>
    <p:sldId id="467" r:id="rId25"/>
    <p:sldId id="505" r:id="rId26"/>
    <p:sldId id="503" r:id="rId27"/>
    <p:sldId id="504" r:id="rId28"/>
    <p:sldId id="507" r:id="rId29"/>
    <p:sldId id="506" r:id="rId30"/>
    <p:sldId id="512" r:id="rId31"/>
    <p:sldId id="497" r:id="rId32"/>
    <p:sldId id="485" r:id="rId33"/>
    <p:sldId id="524" r:id="rId34"/>
    <p:sldId id="527" r:id="rId35"/>
    <p:sldId id="499" r:id="rId36"/>
    <p:sldId id="525" r:id="rId37"/>
    <p:sldId id="513" r:id="rId38"/>
    <p:sldId id="519" r:id="rId39"/>
    <p:sldId id="518" r:id="rId40"/>
    <p:sldId id="521" r:id="rId41"/>
    <p:sldId id="528" r:id="rId42"/>
    <p:sldId id="491" r:id="rId43"/>
    <p:sldId id="501" r:id="rId44"/>
    <p:sldId id="526" r:id="rId45"/>
  </p:sldIdLst>
  <p:sldSz cx="12192000" cy="6858000"/>
  <p:notesSz cx="6858000" cy="9144000"/>
  <p:custDataLst>
    <p:tags r:id="rId48"/>
  </p:custDataLst>
  <p:defaultText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82"/>
    <a:srgbClr val="F0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6E914CF-E091-4348-A3B9-0B77A1330A93}">
  <a:tblStyle styleId="{B6E914CF-E091-4348-A3B9-0B77A1330A93}" styleName="Bird &amp; Bird">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5C22544A-7EE6-4342-B048-85BDC9FD1C3A}" styleName="Medium Style 2 - Accent 1">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68" autoAdjust="0"/>
    <p:restoredTop sz="96211" autoAdjust="0"/>
  </p:normalViewPr>
  <p:slideViewPr>
    <p:cSldViewPr snapToGrid="0">
      <p:cViewPr varScale="1">
        <p:scale>
          <a:sx n="67" d="100"/>
          <a:sy n="67" d="100"/>
        </p:scale>
        <p:origin x="252"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610"/>
    </p:cViewPr>
  </p:sorterViewPr>
  <p:notesViewPr>
    <p:cSldViewPr snapToGrid="0" showGuides="1">
      <p:cViewPr varScale="1">
        <p:scale>
          <a:sx n="80" d="100"/>
          <a:sy n="80" d="100"/>
        </p:scale>
        <p:origin x="3762" y="108"/>
      </p:cViewPr>
      <p:guideLst/>
    </p:cSldViewPr>
  </p:notesViewPr>
  <p:gridSpacing cx="72008" cy="72008"/>
</p:viewPr>
</file>

<file path=ppt/_rels/presentation.xml.rels>&#65279;<?xml version="1.0" encoding="UTF-8" standalone="yes"?>
<Relationships xmlns="http://schemas.openxmlformats.org/package/2006/relationships">
  <Relationship Id="rId6" Type="http://schemas.openxmlformats.org/officeDocument/2006/relationships/slide" Target="slides/slide1.xml" />
  <Relationship Id="rId7" Type="http://schemas.openxmlformats.org/officeDocument/2006/relationships/slide" Target="slides/slide2.xml" />
  <Relationship Id="rId8" Type="http://schemas.openxmlformats.org/officeDocument/2006/relationships/slide" Target="slides/slide3.xml" />
  <Relationship Id="rId9" Type="http://schemas.openxmlformats.org/officeDocument/2006/relationships/slide" Target="slides/slide4.xml" />
  <Relationship Id="rId10" Type="http://schemas.openxmlformats.org/officeDocument/2006/relationships/slide" Target="slides/slide5.xml" />
  <Relationship Id="rId11" Type="http://schemas.openxmlformats.org/officeDocument/2006/relationships/slide" Target="slides/slide6.xml" />
  <Relationship Id="rId12" Type="http://schemas.openxmlformats.org/officeDocument/2006/relationships/slide" Target="slides/slide7.xml" />
  <Relationship Id="rId13" Type="http://schemas.openxmlformats.org/officeDocument/2006/relationships/slide" Target="slides/slide8.xml" />
  <Relationship Id="rId14" Type="http://schemas.openxmlformats.org/officeDocument/2006/relationships/slide" Target="slides/slide9.xml" />
  <Relationship Id="rId15" Type="http://schemas.openxmlformats.org/officeDocument/2006/relationships/slide" Target="slides/slide10.xml" />
  <Relationship Id="rId16" Type="http://schemas.openxmlformats.org/officeDocument/2006/relationships/slide" Target="slides/slide11.xml" />
  <Relationship Id="rId17" Type="http://schemas.openxmlformats.org/officeDocument/2006/relationships/slide" Target="slides/slide12.xml" />
  <Relationship Id="rId18" Type="http://schemas.openxmlformats.org/officeDocument/2006/relationships/slide" Target="slides/slide13.xml" />
  <Relationship Id="rId19" Type="http://schemas.openxmlformats.org/officeDocument/2006/relationships/slide" Target="slides/slide14.xml" />
  <Relationship Id="rId20" Type="http://schemas.openxmlformats.org/officeDocument/2006/relationships/slide" Target="slides/slide15.xml" />
  <Relationship Id="rId21" Type="http://schemas.openxmlformats.org/officeDocument/2006/relationships/slide" Target="slides/slide16.xml" />
  <Relationship Id="rId22" Type="http://schemas.openxmlformats.org/officeDocument/2006/relationships/slide" Target="slides/slide17.xml" />
  <Relationship Id="rId23" Type="http://schemas.openxmlformats.org/officeDocument/2006/relationships/slide" Target="slides/slide18.xml" />
  <Relationship Id="rId24" Type="http://schemas.openxmlformats.org/officeDocument/2006/relationships/slide" Target="slides/slide19.xml" />
  <Relationship Id="rId25" Type="http://schemas.openxmlformats.org/officeDocument/2006/relationships/slide" Target="slides/slide20.xml" />
  <Relationship Id="rId26" Type="http://schemas.openxmlformats.org/officeDocument/2006/relationships/slide" Target="slides/slide21.xml" />
  <Relationship Id="rId27" Type="http://schemas.openxmlformats.org/officeDocument/2006/relationships/slide" Target="slides/slide22.xml" />
  <Relationship Id="rId28" Type="http://schemas.openxmlformats.org/officeDocument/2006/relationships/slide" Target="slides/slide23.xml" />
  <Relationship Id="rId29" Type="http://schemas.openxmlformats.org/officeDocument/2006/relationships/slide" Target="slides/slide24.xml" />
  <Relationship Id="rId30" Type="http://schemas.openxmlformats.org/officeDocument/2006/relationships/slide" Target="slides/slide25.xml" />
  <Relationship Id="rId31" Type="http://schemas.openxmlformats.org/officeDocument/2006/relationships/slide" Target="slides/slide26.xml" />
  <Relationship Id="rId32" Type="http://schemas.openxmlformats.org/officeDocument/2006/relationships/slide" Target="slides/slide27.xml" />
  <Relationship Id="rId33" Type="http://schemas.openxmlformats.org/officeDocument/2006/relationships/slide" Target="slides/slide28.xml" />
  <Relationship Id="rId34" Type="http://schemas.openxmlformats.org/officeDocument/2006/relationships/slide" Target="slides/slide29.xml" />
  <Relationship Id="rId35" Type="http://schemas.openxmlformats.org/officeDocument/2006/relationships/slide" Target="slides/slide30.xml" />
  <Relationship Id="rId36" Type="http://schemas.openxmlformats.org/officeDocument/2006/relationships/slide" Target="slides/slide31.xml" />
  <Relationship Id="rId37" Type="http://schemas.openxmlformats.org/officeDocument/2006/relationships/slide" Target="slides/slide32.xml" />
  <Relationship Id="rId38" Type="http://schemas.openxmlformats.org/officeDocument/2006/relationships/slide" Target="slides/slide33.xml" />
  <Relationship Id="rId39" Type="http://schemas.openxmlformats.org/officeDocument/2006/relationships/slide" Target="slides/slide34.xml" />
  <Relationship Id="rId40" Type="http://schemas.openxmlformats.org/officeDocument/2006/relationships/slide" Target="slides/slide35.xml" />
  <Relationship Id="rId41" Type="http://schemas.openxmlformats.org/officeDocument/2006/relationships/slide" Target="slides/slide36.xml" />
  <Relationship Id="rId42" Type="http://schemas.openxmlformats.org/officeDocument/2006/relationships/slide" Target="slides/slide37.xml" />
  <Relationship Id="rId43" Type="http://schemas.openxmlformats.org/officeDocument/2006/relationships/slide" Target="slides/slide38.xml" />
  <Relationship Id="rId44" Type="http://schemas.openxmlformats.org/officeDocument/2006/relationships/slide" Target="slides/slide39.xml" />
  <Relationship Id="rId45" Type="http://schemas.openxmlformats.org/officeDocument/2006/relationships/slide" Target="slides/slide40.xml" />
  <Relationship Id="rId47" Type="http://schemas.openxmlformats.org/officeDocument/2006/relationships/handoutMaster" Target="handoutMasters/handoutMaster1.xml" />
  <Relationship Id="rId50" Type="http://schemas.openxmlformats.org/officeDocument/2006/relationships/viewProps" Target="viewProps.xml" />
  <Relationship Id="rId2" Type="http://schemas.openxmlformats.org/officeDocument/2006/relationships/customXml" Target="../customXml/item2.xml" />
  <Relationship Id="rId5" Type="http://schemas.openxmlformats.org/officeDocument/2006/relationships/slideMaster" Target="slideMasters/slideMaster1.xml" />
  <Relationship Id="rId49" Type="http://schemas.openxmlformats.org/officeDocument/2006/relationships/presProps" Target="presProps.xml" />
  <Relationship Id="rId52" Type="http://schemas.openxmlformats.org/officeDocument/2006/relationships/tableStyles" Target="tableStyles.xml" />
  <Relationship Id="rId4" Type="http://schemas.openxmlformats.org/officeDocument/2006/relationships/customXml" Target="../customXml/item4.xml" />
  <Relationship Id="rId48" Type="http://schemas.openxmlformats.org/officeDocument/2006/relationships/tags" Target="tags/tag1.xml" />
  <Relationship Id="rId51" Type="http://schemas.openxmlformats.org/officeDocument/2006/relationships/theme" Target="theme/theme1.xml" />
  <Relationship Id="rId3" Type="http://schemas.openxmlformats.org/officeDocument/2006/relationships/customXml" Target="../customXml/item3.xml" />
  <Relationship Id="rId46" Type="http://schemas.openxmlformats.org/officeDocument/2006/relationships/notesMaster" Target="notesMasters/notesMaster1.xml" />
  <Relationship Id="rId1" Type="http://schemas.openxmlformats.org/officeDocument/2006/relationships/customXml" Target="../customXml/item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A3464-1F9C-4FB9-A86F-089F2DC6D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819BC2-36D0-4B45-94A9-C78D4BBBF9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2140E2-8FE0-477F-ABCA-0D9406DC1A18}" type="datetimeFigureOut">
              <a:rPr lang="en-GB" smtClean="0"/>
              <a:t/>
            </a:fld>
            <a:endParaRPr lang="en-GB"/>
          </a:p>
        </p:txBody>
      </p:sp>
      <p:sp>
        <p:nvSpPr>
          <p:cNvPr id="4" name="Footer Placeholder 3">
            <a:extLst>
              <a:ext uri="{FF2B5EF4-FFF2-40B4-BE49-F238E27FC236}">
                <a16:creationId xmlns:a16="http://schemas.microsoft.com/office/drawing/2014/main" id="{7BA8E174-17F4-440A-AD2E-52D18133EF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05D94D-0467-41F1-8CC3-AE76EC289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126785-7F39-4491-A6ED-08A7BD8E2ECE}" type="slidenum">
              <a:rPr lang="en-GB" smtClean="0"/>
              <a:t>‹#›</a:t>
            </a:fld>
            <a:endParaRPr lang="en-GB"/>
          </a:p>
        </p:txBody>
      </p:sp>
    </p:spTree>
    <p:extLst>
      <p:ext uri="{BB962C8B-B14F-4D97-AF65-F5344CB8AC3E}">
        <p14:creationId xmlns:p14="http://schemas.microsoft.com/office/powerpoint/2010/main" val="372247583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173CE-6B02-426E-8088-47D675976D29}" type="datetimeFigureOut">
              <a:rPr lang="en-GB" smtClean="0"/>
              <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A0218-8EA7-46C1-B12C-665269A91A87}" type="slidenum">
              <a:rPr lang="en-GB" smtClean="0"/>
              <a:t>‹#›</a:t>
            </a:fld>
            <a:endParaRPr lang="en-GB"/>
          </a:p>
        </p:txBody>
      </p:sp>
    </p:spTree>
    <p:extLst>
      <p:ext uri="{BB962C8B-B14F-4D97-AF65-F5344CB8AC3E}">
        <p14:creationId xmlns:p14="http://schemas.microsoft.com/office/powerpoint/2010/main" val="289593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3" Type="http://schemas.openxmlformats.org/officeDocument/2006/relationships/image" Target="../media/image2.sv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7.xml.rels>&#65279;<?xml version="1.0" encoding="UTF-8" standalone="yes"?>
<Relationships xmlns="http://schemas.openxmlformats.org/package/2006/relationships">
  <Relationship Id="rId3" Type="http://schemas.openxmlformats.org/officeDocument/2006/relationships/image" Target="../media/image4.svg" />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6.xml.rels>&#65279;<?xml version="1.0" encoding="UTF-8" standalone="yes"?>
<Relationships xmlns="http://schemas.openxmlformats.org/package/2006/relationships">
  <Relationship Id="rId3" Type="http://schemas.openxmlformats.org/officeDocument/2006/relationships/image" Target="../media/image6.sv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3.xml.rels>&#65279;<?xml version="1.0" encoding="UTF-8" standalone="yes"?>
<Relationships xmlns="http://schemas.openxmlformats.org/package/2006/relationships">
  <Relationship Id="rId3" Type="http://schemas.openxmlformats.org/officeDocument/2006/relationships/image" Target="../media/image6.sv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5.xml.rels>&#65279;<?xml version="1.0" encoding="UTF-8" standalone="yes"?>
<Relationships xmlns="http://schemas.openxmlformats.org/package/2006/relationships">
  <Relationship Id="rId3" Type="http://schemas.openxmlformats.org/officeDocument/2006/relationships/image" Target="../media/image6.sv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7.xml.rels>&#65279;<?xml version="1.0" encoding="UTF-8" standalone="yes"?>
<Relationships xmlns="http://schemas.openxmlformats.org/package/2006/relationships">
  <Relationship Id="rId3" Type="http://schemas.openxmlformats.org/officeDocument/2006/relationships/image" Target="../media/image6.sv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9.xml.rels>&#65279;<?xml version="1.0" encoding="UTF-8" standalone="yes"?>
<Relationships xmlns="http://schemas.openxmlformats.org/package/2006/relationships">
  <Relationship Id="rId3" Type="http://schemas.openxmlformats.org/officeDocument/2006/relationships/image" Target="../media/image6.sv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1.xml.rels>&#65279;<?xml version="1.0" encoding="UTF-8" standalone="yes"?>
<Relationships xmlns="http://schemas.openxmlformats.org/package/2006/relationships">
  <Relationship Id="rId3" Type="http://schemas.openxmlformats.org/officeDocument/2006/relationships/image" Target="../media/image6.svg" />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4.xml.rels>&#65279;<?xml version="1.0" encoding="UTF-8" standalone="yes"?>
<Relationships xmlns="http://schemas.openxmlformats.org/package/2006/relationships">
  <Relationship Id="rId3" Type="http://schemas.openxmlformats.org/officeDocument/2006/relationships/image" Target="../media/image2.sv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55.xml.rels>&#65279;<?xml version="1.0" encoding="UTF-8" standalone="yes"?>
<Relationships xmlns="http://schemas.openxmlformats.org/package/2006/relationships">
  <Relationship Id="rId3" Type="http://schemas.openxmlformats.org/officeDocument/2006/relationships/image" Target="../media/image2.sv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56.xml.rels>&#65279;<?xml version="1.0" encoding="UTF-8" standalone="yes"?>
<Relationships xmlns="http://schemas.openxmlformats.org/package/2006/relationships">
  <Relationship Id="rId3" Type="http://schemas.openxmlformats.org/officeDocument/2006/relationships/image" Target="../media/image2.sv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57.xml.rels>&#65279;<?xml version="1.0" encoding="UTF-8" standalone="yes"?>
<Relationships xmlns="http://schemas.openxmlformats.org/package/2006/relationships">
  <Relationship Id="rId2" Type="http://schemas.openxmlformats.org/officeDocument/2006/relationships/image" Target="../media/image7.png" />
  <Relationship Id="rId1" Type="http://schemas.openxmlformats.org/officeDocument/2006/relationships/slideMaster" Target="../slideMasters/slideMaster1.xml" />
</Relationships>
</file>

<file path=ppt/slideLayouts/_rels/slideLayout58.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Master" Target="../slideMasters/slideMaster1.xml" />
</Relationships>
</file>

<file path=ppt/slideLayouts/_rels/slideLayout5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rgbClr val="005C8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rgbClr val="9EDED4"/>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096125"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160942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87878665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5228182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535759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73912678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3088278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rgbClr val="85ABE3"/>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rgbClr val="FFE84C"/>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72559194"/>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rgbClr val="FFA169"/>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231408927"/>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2949209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16867846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288099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8042905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482626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6553654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90448247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7433483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rgbClr val="D19EC7"/>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rgbClr val="EDC2B2"/>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rgbClr val="9EDED4"/>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41410130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587159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33820480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109307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p>
            <a:r>
              <a:rPr lang="en-US"/>
              <a:t>dd Month 2021</a:t>
            </a:r>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r>
              <a:rPr lang="en-GB"/>
              <a:t>Update Footer to add the Document title</a:t>
            </a:r>
            <a:endParaRPr lang="en-GB" dirty="0"/>
          </a:p>
        </p:txBody>
      </p:sp>
    </p:spTree>
    <p:extLst>
      <p:ext uri="{BB962C8B-B14F-4D97-AF65-F5344CB8AC3E}">
        <p14:creationId xmlns:p14="http://schemas.microsoft.com/office/powerpoint/2010/main" val="21882821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rgbClr val="85ABE3"/>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39179778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619751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rgbClr val="005C8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4608677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4363447"/>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598337872"/>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97D11A-B07A-45DD-B5F7-3C1317C2F07A}"/>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rgbClr val="FFE84C"/>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84770935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277414205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7260320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3252047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rgbClr val="9EDED4"/>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215859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28819015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7833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5460904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rgbClr val="005C8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130671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rgbClr val="005C8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rgbClr val="FFE84C"/>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rgbClr val="FFE84C"/>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514223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rgbClr val="005C8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rgbClr val="85ABE3"/>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918593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6410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334865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023559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216908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04720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796505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94752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6013343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6233235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631247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989668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961927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rgbClr val="005C8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096125"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960341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13650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29253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635242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dirty="0"/>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95000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spTree>
    <p:extLst>
      <p:ext uri="{BB962C8B-B14F-4D97-AF65-F5344CB8AC3E}">
        <p14:creationId xmlns:p14="http://schemas.microsoft.com/office/powerpoint/2010/main" val="77928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5892826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2283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49906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8396143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grpSp>
        <p:nvGrpSpPr>
          <p:cNvPr id="9" name="Contents background 1">
            <a:extLst>
              <a:ext uri="{FF2B5EF4-FFF2-40B4-BE49-F238E27FC236}">
                <a16:creationId xmlns:a16="http://schemas.microsoft.com/office/drawing/2014/main" id="{0C87C233-C237-4006-8319-D5D35F7B4203}"/>
              </a:ext>
            </a:extLst>
          </p:cNvPr>
          <p:cNvGrpSpPr>
            <a:grpSpLocks noChangeAspect="1"/>
          </p:cNvGrpSpPr>
          <p:nvPr userDrawn="1"/>
        </p:nvGrpSpPr>
        <p:grpSpPr>
          <a:xfrm>
            <a:off x="0" y="0"/>
            <a:ext cx="12192000" cy="6857146"/>
            <a:chOff x="0" y="0"/>
            <a:chExt cx="1920239" cy="108000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920180" cy="1080000"/>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D033030A-45C7-4EF2-9605-B4AF1559BEB1}"/>
                </a:ext>
              </a:extLst>
            </p:cNvPr>
            <p:cNvSpPr/>
            <p:nvPr/>
          </p:nvSpPr>
          <p:spPr>
            <a:xfrm>
              <a:off x="1790334" y="318201"/>
              <a:ext cx="129905" cy="59013"/>
            </a:xfrm>
            <a:custGeom>
              <a:avLst/>
              <a:gdLst>
                <a:gd name="connsiteX0" fmla="*/ 23505 w 129905"/>
                <a:gd name="connsiteY0" fmla="*/ 5798 h 59013"/>
                <a:gd name="connsiteX1" fmla="*/ 195 w 129905"/>
                <a:gd name="connsiteY1" fmla="*/ 35508 h 59013"/>
                <a:gd name="connsiteX2" fmla="*/ 29905 w 129905"/>
                <a:gd name="connsiteY2" fmla="*/ 58818 h 59013"/>
                <a:gd name="connsiteX3" fmla="*/ 129905 w 129905"/>
                <a:gd name="connsiteY3" fmla="*/ 53458 h 59013"/>
                <a:gd name="connsiteX4" fmla="*/ 129905 w 129905"/>
                <a:gd name="connsiteY4" fmla="*/ 78 h 59013"/>
                <a:gd name="connsiteX5" fmla="*/ 23505 w 129905"/>
                <a:gd name="connsiteY5" fmla="*/ 5798 h 5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05" h="59013">
                  <a:moveTo>
                    <a:pt x="23505" y="5798"/>
                  </a:moveTo>
                  <a:cubicBezTo>
                    <a:pt x="8864" y="7566"/>
                    <a:pt x="-1572" y="20867"/>
                    <a:pt x="195" y="35508"/>
                  </a:cubicBezTo>
                  <a:cubicBezTo>
                    <a:pt x="1962" y="50150"/>
                    <a:pt x="15264" y="60586"/>
                    <a:pt x="29905" y="58818"/>
                  </a:cubicBezTo>
                  <a:cubicBezTo>
                    <a:pt x="63079" y="54775"/>
                    <a:pt x="96489" y="52984"/>
                    <a:pt x="129905" y="53458"/>
                  </a:cubicBezTo>
                  <a:lnTo>
                    <a:pt x="129905" y="78"/>
                  </a:lnTo>
                  <a:cubicBezTo>
                    <a:pt x="94350" y="-424"/>
                    <a:pt x="58802" y="1487"/>
                    <a:pt x="23505" y="5798"/>
                  </a:cubicBezTo>
                  <a:close/>
                </a:path>
              </a:pathLst>
            </a:custGeom>
            <a:solidFill>
              <a:schemeClr val="accent5"/>
            </a:solidFill>
            <a:ln w="1994"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47BE42B7-1ECD-4ABD-A4C7-3E7200B5835D}"/>
                </a:ext>
              </a:extLst>
            </p:cNvPr>
            <p:cNvSpPr/>
            <p:nvPr/>
          </p:nvSpPr>
          <p:spPr>
            <a:xfrm>
              <a:off x="591719" y="324482"/>
              <a:ext cx="1245349" cy="755517"/>
            </a:xfrm>
            <a:custGeom>
              <a:avLst/>
              <a:gdLst>
                <a:gd name="connsiteX0" fmla="*/ 253400 w 1245349"/>
                <a:gd name="connsiteY0" fmla="*/ 538718 h 755517"/>
                <a:gd name="connsiteX1" fmla="*/ 595400 w 1245349"/>
                <a:gd name="connsiteY1" fmla="*/ 654618 h 755517"/>
                <a:gd name="connsiteX2" fmla="*/ 633001 w 1245349"/>
                <a:gd name="connsiteY2" fmla="*/ 658072 h 755517"/>
                <a:gd name="connsiteX3" fmla="*/ 642280 w 1245349"/>
                <a:gd name="connsiteY3" fmla="*/ 641838 h 755517"/>
                <a:gd name="connsiteX4" fmla="*/ 742740 w 1245349"/>
                <a:gd name="connsiteY4" fmla="*/ 376418 h 755517"/>
                <a:gd name="connsiteX5" fmla="*/ 1187780 w 1245349"/>
                <a:gd name="connsiteY5" fmla="*/ 58078 h 755517"/>
                <a:gd name="connsiteX6" fmla="*/ 1221220 w 1245349"/>
                <a:gd name="connsiteY6" fmla="*/ 53278 h 755517"/>
                <a:gd name="connsiteX7" fmla="*/ 1245224 w 1245349"/>
                <a:gd name="connsiteY7" fmla="*/ 24130 h 755517"/>
                <a:gd name="connsiteX8" fmla="*/ 1216076 w 1245349"/>
                <a:gd name="connsiteY8" fmla="*/ 126 h 755517"/>
                <a:gd name="connsiteX9" fmla="*/ 1214820 w 1245349"/>
                <a:gd name="connsiteY9" fmla="*/ 278 h 755517"/>
                <a:gd name="connsiteX10" fmla="*/ 1179060 w 1245349"/>
                <a:gd name="connsiteY10" fmla="*/ 5398 h 755517"/>
                <a:gd name="connsiteX11" fmla="*/ 874540 w 1245349"/>
                <a:gd name="connsiteY11" fmla="*/ 139238 h 755517"/>
                <a:gd name="connsiteX12" fmla="*/ 695620 w 1245349"/>
                <a:gd name="connsiteY12" fmla="*/ 351238 h 755517"/>
                <a:gd name="connsiteX13" fmla="*/ 600980 w 1245349"/>
                <a:gd name="connsiteY13" fmla="*/ 581978 h 755517"/>
                <a:gd name="connsiteX14" fmla="*/ 439980 w 1245349"/>
                <a:gd name="connsiteY14" fmla="*/ 485078 h 755517"/>
                <a:gd name="connsiteX15" fmla="*/ 236980 w 1245349"/>
                <a:gd name="connsiteY15" fmla="*/ 487918 h 755517"/>
                <a:gd name="connsiteX16" fmla="*/ 71340 w 1245349"/>
                <a:gd name="connsiteY16" fmla="*/ 601258 h 755517"/>
                <a:gd name="connsiteX17" fmla="*/ 0 w 1245349"/>
                <a:gd name="connsiteY17" fmla="*/ 755518 h 755517"/>
                <a:gd name="connsiteX18" fmla="*/ 54500 w 1245349"/>
                <a:gd name="connsiteY18" fmla="*/ 755518 h 755517"/>
                <a:gd name="connsiteX19" fmla="*/ 253400 w 1245349"/>
                <a:gd name="connsiteY19" fmla="*/ 538718 h 75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349" h="755517">
                  <a:moveTo>
                    <a:pt x="253400" y="538718"/>
                  </a:moveTo>
                  <a:cubicBezTo>
                    <a:pt x="376200" y="498718"/>
                    <a:pt x="500820" y="541058"/>
                    <a:pt x="595400" y="654618"/>
                  </a:cubicBezTo>
                  <a:cubicBezTo>
                    <a:pt x="604830" y="665955"/>
                    <a:pt x="621664" y="667501"/>
                    <a:pt x="633001" y="658072"/>
                  </a:cubicBezTo>
                  <a:cubicBezTo>
                    <a:pt x="637950" y="653956"/>
                    <a:pt x="641245" y="648191"/>
                    <a:pt x="642280" y="641838"/>
                  </a:cubicBezTo>
                  <a:cubicBezTo>
                    <a:pt x="642480" y="640558"/>
                    <a:pt x="664100" y="512158"/>
                    <a:pt x="742740" y="376418"/>
                  </a:cubicBezTo>
                  <a:cubicBezTo>
                    <a:pt x="846740" y="196858"/>
                    <a:pt x="996520" y="89738"/>
                    <a:pt x="1187780" y="58078"/>
                  </a:cubicBezTo>
                  <a:cubicBezTo>
                    <a:pt x="1198920" y="56238"/>
                    <a:pt x="1210160" y="54618"/>
                    <a:pt x="1221220" y="53278"/>
                  </a:cubicBezTo>
                  <a:cubicBezTo>
                    <a:pt x="1235897" y="51857"/>
                    <a:pt x="1246644" y="38807"/>
                    <a:pt x="1245224" y="24130"/>
                  </a:cubicBezTo>
                  <a:cubicBezTo>
                    <a:pt x="1243803" y="9452"/>
                    <a:pt x="1230753" y="-1294"/>
                    <a:pt x="1216076" y="126"/>
                  </a:cubicBezTo>
                  <a:cubicBezTo>
                    <a:pt x="1215656" y="167"/>
                    <a:pt x="1215237" y="217"/>
                    <a:pt x="1214820" y="278"/>
                  </a:cubicBezTo>
                  <a:cubicBezTo>
                    <a:pt x="1203000" y="1698"/>
                    <a:pt x="1190960" y="3418"/>
                    <a:pt x="1179060" y="5398"/>
                  </a:cubicBezTo>
                  <a:cubicBezTo>
                    <a:pt x="1064460" y="24358"/>
                    <a:pt x="962000" y="69398"/>
                    <a:pt x="874540" y="139238"/>
                  </a:cubicBezTo>
                  <a:cubicBezTo>
                    <a:pt x="804840" y="194878"/>
                    <a:pt x="744540" y="266218"/>
                    <a:pt x="695620" y="351238"/>
                  </a:cubicBezTo>
                  <a:cubicBezTo>
                    <a:pt x="654116" y="423680"/>
                    <a:pt x="622297" y="501256"/>
                    <a:pt x="600980" y="581978"/>
                  </a:cubicBezTo>
                  <a:cubicBezTo>
                    <a:pt x="552840" y="535038"/>
                    <a:pt x="498860" y="502518"/>
                    <a:pt x="439980" y="485078"/>
                  </a:cubicBezTo>
                  <a:cubicBezTo>
                    <a:pt x="373597" y="465376"/>
                    <a:pt x="302786" y="466366"/>
                    <a:pt x="236980" y="487918"/>
                  </a:cubicBezTo>
                  <a:cubicBezTo>
                    <a:pt x="172016" y="508982"/>
                    <a:pt x="114504" y="548334"/>
                    <a:pt x="71340" y="601258"/>
                  </a:cubicBezTo>
                  <a:cubicBezTo>
                    <a:pt x="34706" y="645698"/>
                    <a:pt x="10137" y="698824"/>
                    <a:pt x="0" y="755518"/>
                  </a:cubicBezTo>
                  <a:lnTo>
                    <a:pt x="54500" y="755518"/>
                  </a:lnTo>
                  <a:cubicBezTo>
                    <a:pt x="75900" y="656158"/>
                    <a:pt x="151880" y="571698"/>
                    <a:pt x="253400" y="538718"/>
                  </a:cubicBezTo>
                  <a:close/>
                </a:path>
              </a:pathLst>
            </a:custGeom>
            <a:solidFill>
              <a:schemeClr val="tx2"/>
            </a:solidFill>
            <a:ln w="1994" cap="flat">
              <a:noFill/>
              <a:prstDash val="solid"/>
              <a:miter/>
            </a:ln>
          </p:spPr>
          <p:txBody>
            <a:bodyPr rtlCol="0" anchor="ctr"/>
            <a:lstStyle/>
            <a:p>
              <a:endParaRPr lang="en-GB" dirty="0"/>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24 October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#Testing footer2</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
        <p:nvSpPr>
          <p:cNvPr id="18" name="Rectangle">
            <a:extLst>
              <a:ext uri="{FF2B5EF4-FFF2-40B4-BE49-F238E27FC236}">
                <a16:creationId xmlns:a16="http://schemas.microsoft.com/office/drawing/2014/main" id="{21C6EBF0-A7A4-413E-A7FD-E4F028820495}"/>
              </a:ext>
            </a:extLst>
          </p:cNvPr>
          <p:cNvSpPr/>
          <p:nvPr userDrawn="1"/>
        </p:nvSpPr>
        <p:spPr>
          <a:xfrm>
            <a:off x="-374" y="1605320"/>
            <a:ext cx="7003602" cy="4022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Tree>
    <p:extLst>
      <p:ext uri="{BB962C8B-B14F-4D97-AF65-F5344CB8AC3E}">
        <p14:creationId xmlns:p14="http://schemas.microsoft.com/office/powerpoint/2010/main" val="2955615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27591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807459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2324521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710027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rgbClr val="85ABE3"/>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30976439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3387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184703332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46855576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37714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233760496"/>
      </p:ext>
    </p:extLst>
  </p:cSld>
  <p:clrMapOvr>
    <a:masterClrMapping/>
  </p:clrMapOvr>
  <p:extLst>
    <p:ext uri="{DCECCB84-F9BA-43D5-87BE-67443E8EF086}">
      <p15:sldGuideLst xmlns:p15="http://schemas.microsoft.com/office/powerpoint/2012/main"/>
    </p:ext>
  </p:extLst>
</p:sldLayout>
</file>

<file path=ppt/slideMasters/_rels/slideMaster1.xml.rels>&#65279;<?xml version="1.0" encoding="UTF-8" standalone="yes"?>
<Relationships xmlns="http://schemas.openxmlformats.org/package/2006/relationships">
  <Relationship Id="rId26" Type="http://schemas.openxmlformats.org/officeDocument/2006/relationships/slideLayout" Target="../slideLayouts/slideLayout26.xml" />
  <Relationship Id="rId21" Type="http://schemas.openxmlformats.org/officeDocument/2006/relationships/slideLayout" Target="../slideLayouts/slideLayout21.xml" />
  <Relationship Id="rId42" Type="http://schemas.openxmlformats.org/officeDocument/2006/relationships/slideLayout" Target="../slideLayouts/slideLayout42.xml" />
  <Relationship Id="rId47" Type="http://schemas.openxmlformats.org/officeDocument/2006/relationships/slideLayout" Target="../slideLayouts/slideLayout47.xml" />
  <Relationship Id="rId63" Type="http://schemas.openxmlformats.org/officeDocument/2006/relationships/slideLayout" Target="../slideLayouts/slideLayout63.xml" />
  <Relationship Id="rId68" Type="http://schemas.openxmlformats.org/officeDocument/2006/relationships/slideLayout" Target="../slideLayouts/slideLayout68.xml" />
  <Relationship Id="rId7" Type="http://schemas.openxmlformats.org/officeDocument/2006/relationships/slideLayout" Target="../slideLayouts/slideLayout7.xml" />
  <Relationship Id="rId71" Type="http://schemas.openxmlformats.org/officeDocument/2006/relationships/theme" Target="../theme/theme1.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9" Type="http://schemas.openxmlformats.org/officeDocument/2006/relationships/slideLayout" Target="../slideLayouts/slideLayout29.xml" />
  <Relationship Id="rId11" Type="http://schemas.openxmlformats.org/officeDocument/2006/relationships/slideLayout" Target="../slideLayouts/slideLayout11.xml" />
  <Relationship Id="rId24" Type="http://schemas.openxmlformats.org/officeDocument/2006/relationships/slideLayout" Target="../slideLayouts/slideLayout24.xml" />
  <Relationship Id="rId32" Type="http://schemas.openxmlformats.org/officeDocument/2006/relationships/slideLayout" Target="../slideLayouts/slideLayout32.xml" />
  <Relationship Id="rId37" Type="http://schemas.openxmlformats.org/officeDocument/2006/relationships/slideLayout" Target="../slideLayouts/slideLayout37.xml" />
  <Relationship Id="rId40" Type="http://schemas.openxmlformats.org/officeDocument/2006/relationships/slideLayout" Target="../slideLayouts/slideLayout40.xml" />
  <Relationship Id="rId45" Type="http://schemas.openxmlformats.org/officeDocument/2006/relationships/slideLayout" Target="../slideLayouts/slideLayout45.xml" />
  <Relationship Id="rId53" Type="http://schemas.openxmlformats.org/officeDocument/2006/relationships/slideLayout" Target="../slideLayouts/slideLayout53.xml" />
  <Relationship Id="rId58" Type="http://schemas.openxmlformats.org/officeDocument/2006/relationships/slideLayout" Target="../slideLayouts/slideLayout58.xml" />
  <Relationship Id="rId66" Type="http://schemas.openxmlformats.org/officeDocument/2006/relationships/slideLayout" Target="../slideLayouts/slideLayout66.xml" />
  <Relationship Id="rId5" Type="http://schemas.openxmlformats.org/officeDocument/2006/relationships/slideLayout" Target="../slideLayouts/slideLayout5.xml" />
  <Relationship Id="rId61" Type="http://schemas.openxmlformats.org/officeDocument/2006/relationships/slideLayout" Target="../slideLayouts/slideLayout61.xml" />
  <Relationship Id="rId19" Type="http://schemas.openxmlformats.org/officeDocument/2006/relationships/slideLayout" Target="../slideLayouts/slideLayout19.xml" />
  <Relationship Id="rId14" Type="http://schemas.openxmlformats.org/officeDocument/2006/relationships/slideLayout" Target="../slideLayouts/slideLayout14.xml" />
  <Relationship Id="rId22" Type="http://schemas.openxmlformats.org/officeDocument/2006/relationships/slideLayout" Target="../slideLayouts/slideLayout22.xml" />
  <Relationship Id="rId27" Type="http://schemas.openxmlformats.org/officeDocument/2006/relationships/slideLayout" Target="../slideLayouts/slideLayout27.xml" />
  <Relationship Id="rId30" Type="http://schemas.openxmlformats.org/officeDocument/2006/relationships/slideLayout" Target="../slideLayouts/slideLayout30.xml" />
  <Relationship Id="rId35" Type="http://schemas.openxmlformats.org/officeDocument/2006/relationships/slideLayout" Target="../slideLayouts/slideLayout35.xml" />
  <Relationship Id="rId43" Type="http://schemas.openxmlformats.org/officeDocument/2006/relationships/slideLayout" Target="../slideLayouts/slideLayout43.xml" />
  <Relationship Id="rId48" Type="http://schemas.openxmlformats.org/officeDocument/2006/relationships/slideLayout" Target="../slideLayouts/slideLayout48.xml" />
  <Relationship Id="rId56" Type="http://schemas.openxmlformats.org/officeDocument/2006/relationships/slideLayout" Target="../slideLayouts/slideLayout56.xml" />
  <Relationship Id="rId64" Type="http://schemas.openxmlformats.org/officeDocument/2006/relationships/slideLayout" Target="../slideLayouts/slideLayout64.xml" />
  <Relationship Id="rId69" Type="http://schemas.openxmlformats.org/officeDocument/2006/relationships/slideLayout" Target="../slideLayouts/slideLayout69.xml" />
  <Relationship Id="rId8" Type="http://schemas.openxmlformats.org/officeDocument/2006/relationships/slideLayout" Target="../slideLayouts/slideLayout8.xml" />
  <Relationship Id="rId51" Type="http://schemas.openxmlformats.org/officeDocument/2006/relationships/slideLayout" Target="../slideLayouts/slideLayout51.xml" />
  <Relationship Id="rId3" Type="http://schemas.openxmlformats.org/officeDocument/2006/relationships/slideLayout" Target="../slideLayouts/slideLayout3.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5" Type="http://schemas.openxmlformats.org/officeDocument/2006/relationships/slideLayout" Target="../slideLayouts/slideLayout25.xml" />
  <Relationship Id="rId33" Type="http://schemas.openxmlformats.org/officeDocument/2006/relationships/slideLayout" Target="../slideLayouts/slideLayout33.xml" />
  <Relationship Id="rId38" Type="http://schemas.openxmlformats.org/officeDocument/2006/relationships/slideLayout" Target="../slideLayouts/slideLayout38.xml" />
  <Relationship Id="rId46" Type="http://schemas.openxmlformats.org/officeDocument/2006/relationships/slideLayout" Target="../slideLayouts/slideLayout46.xml" />
  <Relationship Id="rId59" Type="http://schemas.openxmlformats.org/officeDocument/2006/relationships/slideLayout" Target="../slideLayouts/slideLayout59.xml" />
  <Relationship Id="rId67" Type="http://schemas.openxmlformats.org/officeDocument/2006/relationships/slideLayout" Target="../slideLayouts/slideLayout67.xml" />
  <Relationship Id="rId20" Type="http://schemas.openxmlformats.org/officeDocument/2006/relationships/slideLayout" Target="../slideLayouts/slideLayout20.xml" />
  <Relationship Id="rId41" Type="http://schemas.openxmlformats.org/officeDocument/2006/relationships/slideLayout" Target="../slideLayouts/slideLayout41.xml" />
  <Relationship Id="rId54" Type="http://schemas.openxmlformats.org/officeDocument/2006/relationships/slideLayout" Target="../slideLayouts/slideLayout54.xml" />
  <Relationship Id="rId62" Type="http://schemas.openxmlformats.org/officeDocument/2006/relationships/slideLayout" Target="../slideLayouts/slideLayout62.xml" />
  <Relationship Id="rId70" Type="http://schemas.openxmlformats.org/officeDocument/2006/relationships/slideLayout" Target="../slideLayouts/slideLayout70.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5" Type="http://schemas.openxmlformats.org/officeDocument/2006/relationships/slideLayout" Target="../slideLayouts/slideLayout15.xml" />
  <Relationship Id="rId23" Type="http://schemas.openxmlformats.org/officeDocument/2006/relationships/slideLayout" Target="../slideLayouts/slideLayout23.xml" />
  <Relationship Id="rId28" Type="http://schemas.openxmlformats.org/officeDocument/2006/relationships/slideLayout" Target="../slideLayouts/slideLayout28.xml" />
  <Relationship Id="rId36" Type="http://schemas.openxmlformats.org/officeDocument/2006/relationships/slideLayout" Target="../slideLayouts/slideLayout36.xml" />
  <Relationship Id="rId49" Type="http://schemas.openxmlformats.org/officeDocument/2006/relationships/slideLayout" Target="../slideLayouts/slideLayout49.xml" />
  <Relationship Id="rId57" Type="http://schemas.openxmlformats.org/officeDocument/2006/relationships/slideLayout" Target="../slideLayouts/slideLayout57.xml" />
  <Relationship Id="rId10" Type="http://schemas.openxmlformats.org/officeDocument/2006/relationships/slideLayout" Target="../slideLayouts/slideLayout10.xml" />
  <Relationship Id="rId31" Type="http://schemas.openxmlformats.org/officeDocument/2006/relationships/slideLayout" Target="../slideLayouts/slideLayout31.xml" />
  <Relationship Id="rId44" Type="http://schemas.openxmlformats.org/officeDocument/2006/relationships/slideLayout" Target="../slideLayouts/slideLayout44.xml" />
  <Relationship Id="rId52" Type="http://schemas.openxmlformats.org/officeDocument/2006/relationships/slideLayout" Target="../slideLayouts/slideLayout52.xml" />
  <Relationship Id="rId60" Type="http://schemas.openxmlformats.org/officeDocument/2006/relationships/slideLayout" Target="../slideLayouts/slideLayout60.xml" />
  <Relationship Id="rId65" Type="http://schemas.openxmlformats.org/officeDocument/2006/relationships/slideLayout" Target="../slideLayouts/slideLayout65.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39" Type="http://schemas.openxmlformats.org/officeDocument/2006/relationships/slideLayout" Target="../slideLayouts/slideLayout39.xml" />
  <Relationship Id="rId34" Type="http://schemas.openxmlformats.org/officeDocument/2006/relationships/slideLayout" Target="../slideLayouts/slideLayout34.xml" />
  <Relationship Id="rId50" Type="http://schemas.openxmlformats.org/officeDocument/2006/relationships/slideLayout" Target="../slideLayouts/slideLayout50.xml" />
  <Relationship Id="rId55" Type="http://schemas.openxmlformats.org/officeDocument/2006/relationships/slideLayout" Target="../slideLayouts/slideLayout55.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r>
              <a:rPr lang="en-US" noProof="0"/>
              <a:t>dd Month 2021</a:t>
            </a:r>
            <a:endParaRPr lang="en-GB" noProof="0"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r>
              <a:rPr lang="en-GB" noProof="0" dirty="0"/>
              <a:t>Update Footer to add the Document title</a:t>
            </a:r>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sz="800" noProof="0" dirty="0">
              <a:latin typeface="+mn-lt"/>
            </a:endParaRPr>
          </a:p>
        </p:txBody>
      </p:sp>
    </p:spTree>
    <p:extLst>
      <p:ext uri="{BB962C8B-B14F-4D97-AF65-F5344CB8AC3E}">
        <p14:creationId xmlns:p14="http://schemas.microsoft.com/office/powerpoint/2010/main" val="391181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4" r:id="rId3"/>
    <p:sldLayoutId id="2147483662" r:id="rId4"/>
    <p:sldLayoutId id="2147483709" r:id="rId5"/>
    <p:sldLayoutId id="2147483710" r:id="rId6"/>
    <p:sldLayoutId id="2147483654" r:id="rId7"/>
    <p:sldLayoutId id="2147483672" r:id="rId8"/>
    <p:sldLayoutId id="2147483707" r:id="rId9"/>
    <p:sldLayoutId id="2147483711" r:id="rId10"/>
    <p:sldLayoutId id="2147483708" r:id="rId11"/>
    <p:sldLayoutId id="2147483691" r:id="rId12"/>
    <p:sldLayoutId id="2147483694" r:id="rId13"/>
    <p:sldLayoutId id="2147483695" r:id="rId14"/>
    <p:sldLayoutId id="2147483682" r:id="rId15"/>
    <p:sldLayoutId id="2147483705" r:id="rId16"/>
    <p:sldLayoutId id="2147483703" r:id="rId17"/>
    <p:sldLayoutId id="2147483663" r:id="rId18"/>
    <p:sldLayoutId id="2147483698" r:id="rId19"/>
    <p:sldLayoutId id="2147483696" r:id="rId20"/>
    <p:sldLayoutId id="2147483664" r:id="rId21"/>
    <p:sldLayoutId id="2147483699" r:id="rId22"/>
    <p:sldLayoutId id="2147483704" r:id="rId23"/>
    <p:sldLayoutId id="2147483706" r:id="rId24"/>
    <p:sldLayoutId id="2147483712" r:id="rId25"/>
    <p:sldLayoutId id="2147483713" r:id="rId26"/>
    <p:sldLayoutId id="2147483693" r:id="rId27"/>
    <p:sldLayoutId id="2147483655" r:id="rId28"/>
    <p:sldLayoutId id="2147483671" r:id="rId29"/>
    <p:sldLayoutId id="2147483676" r:id="rId30"/>
    <p:sldLayoutId id="2147483675" r:id="rId31"/>
    <p:sldLayoutId id="2147483680" r:id="rId32"/>
    <p:sldLayoutId id="2147483673" r:id="rId33"/>
    <p:sldLayoutId id="2147483681" r:id="rId34"/>
    <p:sldLayoutId id="2147483674" r:id="rId35"/>
    <p:sldLayoutId id="2147483685" r:id="rId36"/>
    <p:sldLayoutId id="2147483684" r:id="rId37"/>
    <p:sldLayoutId id="2147483716" r:id="rId38"/>
    <p:sldLayoutId id="2147483651" r:id="rId39"/>
    <p:sldLayoutId id="2147483665" r:id="rId40"/>
    <p:sldLayoutId id="2147483666" r:id="rId41"/>
    <p:sldLayoutId id="2147483668" r:id="rId42"/>
    <p:sldLayoutId id="2147483686" r:id="rId43"/>
    <p:sldLayoutId id="2147483722" r:id="rId44"/>
    <p:sldLayoutId id="2147483687" r:id="rId45"/>
    <p:sldLayoutId id="2147483723" r:id="rId46"/>
    <p:sldLayoutId id="2147483688" r:id="rId47"/>
    <p:sldLayoutId id="2147483724" r:id="rId48"/>
    <p:sldLayoutId id="2147483689" r:id="rId49"/>
    <p:sldLayoutId id="2147483725" r:id="rId50"/>
    <p:sldLayoutId id="2147483690" r:id="rId51"/>
    <p:sldLayoutId id="2147483726" r:id="rId52"/>
    <p:sldLayoutId id="2147483700" r:id="rId53"/>
    <p:sldLayoutId id="2147483660" r:id="rId54"/>
    <p:sldLayoutId id="2147483730" r:id="rId55"/>
    <p:sldLayoutId id="2147483715" r:id="rId56"/>
    <p:sldLayoutId id="2147483701" r:id="rId57"/>
    <p:sldLayoutId id="2147483733" r:id="rId58"/>
    <p:sldLayoutId id="2147483702" r:id="rId59"/>
    <p:sldLayoutId id="2147483714" r:id="rId60"/>
    <p:sldLayoutId id="2147483669" r:id="rId61"/>
    <p:sldLayoutId id="2147483670" r:id="rId62"/>
    <p:sldLayoutId id="2147483735" r:id="rId63"/>
    <p:sldLayoutId id="2147483677" r:id="rId64"/>
    <p:sldLayoutId id="2147483678" r:id="rId65"/>
    <p:sldLayoutId id="2147483679" r:id="rId66"/>
    <p:sldLayoutId id="2147483727" r:id="rId67"/>
    <p:sldLayoutId id="2147483728" r:id="rId68"/>
    <p:sldLayoutId id="2147483729" r:id="rId69"/>
    <p:sldLayoutId id="2147483736" r:id="rId70"/>
  </p:sldLayoutIdLst>
  <p:hf sldNum="0"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6" userDrawn="1">
          <p15:clr>
            <a:srgbClr val="F26B43"/>
          </p15:clr>
        </p15:guide>
        <p15:guide id="3" pos="914" userDrawn="1">
          <p15:clr>
            <a:srgbClr val="A4A3A4"/>
          </p15:clr>
        </p15:guide>
        <p15:guide id="4" pos="1027" userDrawn="1">
          <p15:clr>
            <a:srgbClr val="A4A3A4"/>
          </p15:clr>
        </p15:guide>
        <p15:guide id="5" pos="1487" userDrawn="1">
          <p15:clr>
            <a:srgbClr val="A4A3A4"/>
          </p15:clr>
        </p15:guide>
        <p15:guide id="6" pos="1601" userDrawn="1">
          <p15:clr>
            <a:srgbClr val="A4A3A4"/>
          </p15:clr>
        </p15:guide>
        <p15:guide id="7" pos="2061" userDrawn="1">
          <p15:clr>
            <a:srgbClr val="A4A3A4"/>
          </p15:clr>
        </p15:guide>
        <p15:guide id="8" pos="2175" userDrawn="1">
          <p15:clr>
            <a:srgbClr val="A4A3A4"/>
          </p15:clr>
        </p15:guide>
        <p15:guide id="9" pos="2635" userDrawn="1">
          <p15:clr>
            <a:srgbClr val="A4A3A4"/>
          </p15:clr>
        </p15:guide>
        <p15:guide id="10" pos="2748" userDrawn="1">
          <p15:clr>
            <a:srgbClr val="A4A3A4"/>
          </p15:clr>
        </p15:guide>
        <p15:guide id="11" pos="3209" userDrawn="1">
          <p15:clr>
            <a:srgbClr val="A4A3A4"/>
          </p15:clr>
        </p15:guide>
        <p15:guide id="12" pos="3322" userDrawn="1">
          <p15:clr>
            <a:srgbClr val="A4A3A4"/>
          </p15:clr>
        </p15:guide>
        <p15:guide id="13" pos="3783" userDrawn="1">
          <p15:clr>
            <a:srgbClr val="A4A3A4"/>
          </p15:clr>
        </p15:guide>
        <p15:guide id="14" pos="3896" userDrawn="1">
          <p15:clr>
            <a:srgbClr val="A4A3A4"/>
          </p15:clr>
        </p15:guide>
        <p15:guide id="15" pos="4357" userDrawn="1">
          <p15:clr>
            <a:srgbClr val="A4A3A4"/>
          </p15:clr>
        </p15:guide>
        <p15:guide id="16" pos="4470" userDrawn="1">
          <p15:clr>
            <a:srgbClr val="A4A3A4"/>
          </p15:clr>
        </p15:guide>
        <p15:guide id="17" pos="4931" userDrawn="1">
          <p15:clr>
            <a:srgbClr val="A4A3A4"/>
          </p15:clr>
        </p15:guide>
        <p15:guide id="18" pos="5044" userDrawn="1">
          <p15:clr>
            <a:srgbClr val="A4A3A4"/>
          </p15:clr>
        </p15:guide>
        <p15:guide id="19" pos="5504" userDrawn="1">
          <p15:clr>
            <a:srgbClr val="A4A3A4"/>
          </p15:clr>
        </p15:guide>
        <p15:guide id="20" pos="5618" userDrawn="1">
          <p15:clr>
            <a:srgbClr val="A4A3A4"/>
          </p15:clr>
        </p15:guide>
        <p15:guide id="21" pos="6078" userDrawn="1">
          <p15:clr>
            <a:srgbClr val="A4A3A4"/>
          </p15:clr>
        </p15:guide>
        <p15:guide id="22" pos="6192" userDrawn="1">
          <p15:clr>
            <a:srgbClr val="A4A3A4"/>
          </p15:clr>
        </p15:guide>
        <p15:guide id="23" pos="6652" userDrawn="1">
          <p15:clr>
            <a:srgbClr val="A4A3A4"/>
          </p15:clr>
        </p15:guide>
        <p15:guide id="24" pos="6765" userDrawn="1">
          <p15:clr>
            <a:srgbClr val="A4A3A4"/>
          </p15:clr>
        </p15:guide>
        <p15:guide id="25" orient="horz" pos="450" userDrawn="1">
          <p15:clr>
            <a:srgbClr val="F26B43"/>
          </p15:clr>
        </p15:guide>
        <p15:guide id="26" orient="horz" pos="3866" userDrawn="1">
          <p15:clr>
            <a:srgbClr val="F26B43"/>
          </p15:clr>
        </p15:guide>
        <p15:guide id="27" orient="horz" pos="1341" userDrawn="1">
          <p15:clr>
            <a:srgbClr val="F26B43"/>
          </p15:clr>
        </p15:guide>
        <p15:guide id="28" orient="horz" pos="840" userDrawn="1">
          <p15:clr>
            <a:srgbClr val="F26B43"/>
          </p15:clr>
        </p15:guide>
        <p15:guide id="29" orient="horz" pos="1025" userDrawn="1">
          <p15:clr>
            <a:srgbClr val="F26B43"/>
          </p15:clr>
        </p15:guide>
      </p15:sldGuideLst>
    </p:ext>
  </p:extLst>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7.jpeg" />
  <Relationship Id="rId2" Type="http://schemas.openxmlformats.org/officeDocument/2006/relationships/slideLayout" Target="../slideLayouts/slideLayout70.xml" />
  <Relationship Id="rId1" Type="http://schemas.openxmlformats.org/officeDocument/2006/relationships/tags" Target="../tags/tag8.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8.jpeg" />
  <Relationship Id="rId2" Type="http://schemas.openxmlformats.org/officeDocument/2006/relationships/slideLayout" Target="../slideLayouts/slideLayout70.xml" />
  <Relationship Id="rId1" Type="http://schemas.openxmlformats.org/officeDocument/2006/relationships/tags" Target="../tags/tag9.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slideLayout" Target="../slideLayouts/slideLayout70.xml" />
  <Relationship Id="rId1" Type="http://schemas.openxmlformats.org/officeDocument/2006/relationships/tags" Target="../tags/tag10.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20.jpeg" />
  <Relationship Id="rId2" Type="http://schemas.openxmlformats.org/officeDocument/2006/relationships/slideLayout" Target="../slideLayouts/slideLayout70.xml" />
  <Relationship Id="rId1" Type="http://schemas.openxmlformats.org/officeDocument/2006/relationships/tags" Target="../tags/tag11.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21.jpeg" />
  <Relationship Id="rId2" Type="http://schemas.openxmlformats.org/officeDocument/2006/relationships/slideLayout" Target="../slideLayouts/slideLayout70.xml" />
  <Relationship Id="rId1" Type="http://schemas.openxmlformats.org/officeDocument/2006/relationships/tags" Target="../tags/tag12.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22.jpeg" />
  <Relationship Id="rId2" Type="http://schemas.openxmlformats.org/officeDocument/2006/relationships/slideLayout" Target="../slideLayouts/slideLayout70.xml" />
  <Relationship Id="rId1" Type="http://schemas.openxmlformats.org/officeDocument/2006/relationships/tags" Target="../tags/tag13.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23.png" />
  <Relationship Id="rId2" Type="http://schemas.openxmlformats.org/officeDocument/2006/relationships/slideLayout" Target="../slideLayouts/slideLayout70.xml" />
  <Relationship Id="rId1" Type="http://schemas.openxmlformats.org/officeDocument/2006/relationships/tags" Target="../tags/tag14.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slideLayout" Target="../slideLayouts/slideLayout70.xml" />
  <Relationship Id="rId1" Type="http://schemas.openxmlformats.org/officeDocument/2006/relationships/tags" Target="../tags/tag15.xml" />
  <Relationship Id="rId4" Type="http://schemas.openxmlformats.org/officeDocument/2006/relationships/image" Target="../media/image25.jpe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26.jpeg" />
  <Relationship Id="rId2" Type="http://schemas.openxmlformats.org/officeDocument/2006/relationships/slideLayout" Target="../slideLayouts/slideLayout70.xml" />
  <Relationship Id="rId1" Type="http://schemas.openxmlformats.org/officeDocument/2006/relationships/tags" Target="../tags/tag16.xml" />
  <Relationship Id="rId4" Type="http://schemas.openxmlformats.org/officeDocument/2006/relationships/image" Target="../media/image27.jpeg"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28.png" />
  <Relationship Id="rId2" Type="http://schemas.openxmlformats.org/officeDocument/2006/relationships/slideLayout" Target="../slideLayouts/slideLayout70.xml" />
  <Relationship Id="rId1" Type="http://schemas.openxmlformats.org/officeDocument/2006/relationships/tags" Target="../tags/tag17.xml" />
</Relationships>
</file>

<file path=ppt/slides/_rels/slide2.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29.jpeg" />
  <Relationship Id="rId2" Type="http://schemas.openxmlformats.org/officeDocument/2006/relationships/slideLayout" Target="../slideLayouts/slideLayout70.xml" />
  <Relationship Id="rId1" Type="http://schemas.openxmlformats.org/officeDocument/2006/relationships/tags" Target="../tags/tag18.xml" />
</Relationships>
</file>

<file path=ppt/slides/_rels/slide21.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19.xml" />
</Relationships>
</file>

<file path=ppt/slides/_rels/slide22.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20.xml" />
</Relationships>
</file>

<file path=ppt/slides/_rels/slide23.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21.xml" />
</Relationships>
</file>

<file path=ppt/slides/_rels/slide24.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22.xml" />
</Relationships>
</file>

<file path=ppt/slides/_rels/slide25.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23.xml" />
</Relationships>
</file>

<file path=ppt/slides/_rels/slide26.xml.rels>&#65279;<?xml version="1.0" encoding="UTF-8" standalone="yes"?>
<Relationships xmlns="http://schemas.openxmlformats.org/package/2006/relationships">
  <Relationship Id="rId8" Type="http://schemas.openxmlformats.org/officeDocument/2006/relationships/image" Target="../media/image24.png" />
  <Relationship Id="rId3" Type="http://schemas.openxmlformats.org/officeDocument/2006/relationships/image" Target="../media/image30.jpeg" />
  <Relationship Id="rId7" Type="http://schemas.openxmlformats.org/officeDocument/2006/relationships/image" Target="../media/image33.png" />
  <Relationship Id="rId2" Type="http://schemas.openxmlformats.org/officeDocument/2006/relationships/slideLayout" Target="../slideLayouts/slideLayout70.xml" />
  <Relationship Id="rId1" Type="http://schemas.openxmlformats.org/officeDocument/2006/relationships/tags" Target="../tags/tag24.xml" />
  <Relationship Id="rId6" Type="http://schemas.openxmlformats.org/officeDocument/2006/relationships/image" Target="../media/image27.jpeg" />
  <Relationship Id="rId5" Type="http://schemas.openxmlformats.org/officeDocument/2006/relationships/image" Target="../media/image32.png" />
  <Relationship Id="rId10" Type="http://schemas.openxmlformats.org/officeDocument/2006/relationships/image" Target="../media/image35.jpeg" />
  <Relationship Id="rId4" Type="http://schemas.openxmlformats.org/officeDocument/2006/relationships/image" Target="../media/image31.jpeg" />
  <Relationship Id="rId9" Type="http://schemas.openxmlformats.org/officeDocument/2006/relationships/image" Target="../media/image34.png"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slideLayout" Target="../slideLayouts/slideLayout70.xml" />
  <Relationship Id="rId1" Type="http://schemas.openxmlformats.org/officeDocument/2006/relationships/tags" Target="../tags/tag25.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36.png" />
  <Relationship Id="rId2" Type="http://schemas.openxmlformats.org/officeDocument/2006/relationships/slideLayout" Target="../slideLayouts/slideLayout70.xml" />
  <Relationship Id="rId1" Type="http://schemas.openxmlformats.org/officeDocument/2006/relationships/tags" Target="../tags/tag26.xml" />
</Relationships>
</file>

<file path=ppt/slides/_rels/slide29.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27.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55.xml" />
</Relationships>
</file>

<file path=ppt/slides/_rels/slide30.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28.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36.png" />
  <Relationship Id="rId2" Type="http://schemas.openxmlformats.org/officeDocument/2006/relationships/slideLayout" Target="../slideLayouts/slideLayout70.xml" />
  <Relationship Id="rId1" Type="http://schemas.openxmlformats.org/officeDocument/2006/relationships/tags" Target="../tags/tag29.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55.xml" />
</Relationships>
</file>

<file path=ppt/slides/_rels/slide33.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30.xml"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37.jpeg" />
  <Relationship Id="rId2" Type="http://schemas.openxmlformats.org/officeDocument/2006/relationships/slideLayout" Target="../slideLayouts/slideLayout70.xml" />
  <Relationship Id="rId1" Type="http://schemas.openxmlformats.org/officeDocument/2006/relationships/tags" Target="../tags/tag31.xml" />
  <Relationship Id="rId4" Type="http://schemas.openxmlformats.org/officeDocument/2006/relationships/image" Target="../media/image13.jpeg" />
</Relationships>
</file>

<file path=ppt/slides/_rels/slide35.xml.rels>&#65279;<?xml version="1.0" encoding="UTF-8" standalone="yes"?>
<Relationships xmlns="http://schemas.openxmlformats.org/package/2006/relationships">
  <Relationship Id="rId3" Type="http://schemas.openxmlformats.org/officeDocument/2006/relationships/image" Target="../media/image38.jpeg" />
  <Relationship Id="rId2" Type="http://schemas.openxmlformats.org/officeDocument/2006/relationships/slideLayout" Target="../slideLayouts/slideLayout70.xml" />
  <Relationship Id="rId1" Type="http://schemas.openxmlformats.org/officeDocument/2006/relationships/tags" Target="../tags/tag32.xml" />
</Relationships>
</file>

<file path=ppt/slides/_rels/slide36.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33.xml" />
</Relationships>
</file>

<file path=ppt/slides/_rels/slide37.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34.xml" />
</Relationships>
</file>

<file path=ppt/slides/_rels/slide38.xml.rels>&#65279;<?xml version="1.0" encoding="UTF-8" standalone="yes"?>
<Relationships xmlns="http://schemas.openxmlformats.org/package/2006/relationships">
  <Relationship Id="rId2" Type="http://schemas.openxmlformats.org/officeDocument/2006/relationships/slideLayout" Target="../slideLayouts/slideLayout70.xml" />
  <Relationship Id="rId1" Type="http://schemas.openxmlformats.org/officeDocument/2006/relationships/tags" Target="../tags/tag35.xml" />
</Relationships>
</file>

<file path=ppt/slides/_rels/slide39.xml.rels>&#65279;<?xml version="1.0" encoding="UTF-8" standalone="yes"?>
<Relationships xmlns="http://schemas.openxmlformats.org/package/2006/relationships">
  <Relationship Id="rId3" Type="http://schemas.openxmlformats.org/officeDocument/2006/relationships/image" Target="../media/image39.png" />
  <Relationship Id="rId2" Type="http://schemas.openxmlformats.org/officeDocument/2006/relationships/slideLayout" Target="../slideLayouts/slideLayout70.xml" />
  <Relationship Id="rId1" Type="http://schemas.openxmlformats.org/officeDocument/2006/relationships/tags" Target="../tags/tag36.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9.jpeg" />
  <Relationship Id="rId2" Type="http://schemas.openxmlformats.org/officeDocument/2006/relationships/slideLayout" Target="../slideLayouts/slideLayout70.xml" />
  <Relationship Id="rId1" Type="http://schemas.openxmlformats.org/officeDocument/2006/relationships/tags" Target="../tags/tag3.xml" />
  <Relationship Id="rId6" Type="http://schemas.openxmlformats.org/officeDocument/2006/relationships/image" Target="../media/image12.png" />
  <Relationship Id="rId5" Type="http://schemas.openxmlformats.org/officeDocument/2006/relationships/image" Target="../media/image11.png" />
  <Relationship Id="rId4" Type="http://schemas.openxmlformats.org/officeDocument/2006/relationships/image" Target="../media/image10.png" />
</Relationships>
</file>

<file path=ppt/slides/_rels/slide40.xml.rels>&#65279;<?xml version="1.0" encoding="UTF-8" standalone="yes"?>
<Relationships xmlns="http://schemas.openxmlformats.org/package/2006/relationships">
  <Relationship Id="rId1" Type="http://schemas.openxmlformats.org/officeDocument/2006/relationships/slideLayout" Target="../slideLayouts/slideLayout55.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13.jpeg" />
  <Relationship Id="rId2" Type="http://schemas.openxmlformats.org/officeDocument/2006/relationships/slideLayout" Target="../slideLayouts/slideLayout70.xml" />
  <Relationship Id="rId1" Type="http://schemas.openxmlformats.org/officeDocument/2006/relationships/tags" Target="../tags/tag4.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4.jpeg" />
  <Relationship Id="rId2" Type="http://schemas.openxmlformats.org/officeDocument/2006/relationships/slideLayout" Target="../slideLayouts/slideLayout70.xml" />
  <Relationship Id="rId1" Type="http://schemas.openxmlformats.org/officeDocument/2006/relationships/tags" Target="../tags/tag5.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slideLayout" Target="../slideLayouts/slideLayout70.xml" />
  <Relationship Id="rId1" Type="http://schemas.openxmlformats.org/officeDocument/2006/relationships/tags" Target="../tags/tag6.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55.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slideLayout" Target="../slideLayouts/slideLayout70.xml" />
  <Relationship Id="rId1" Type="http://schemas.openxmlformats.org/officeDocument/2006/relationships/tags" Target="../tags/tag7.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2F945F1F-0381-461C-B6F0-4A97B587CD67}"/>
              </a:ext>
            </a:extLst>
          </p:cNvPr>
          <p:cNvSpPr>
            <a:spLocks noGrp="1"/>
          </p:cNvSpPr>
          <p:nvPr>
            <p:ph type="subTitle" idx="1"/>
          </p:nvPr>
        </p:nvSpPr>
        <p:spPr>
          <a:xfrm>
            <a:off x="719137" y="5243229"/>
            <a:ext cx="6197600" cy="864000"/>
          </a:xfrm>
        </p:spPr>
        <p:txBody>
          <a:bodyPr/>
          <a:lstStyle/>
          <a:p>
            <a:pPr lvl="1"/>
            <a:r>
              <a:rPr lang="en-GB" dirty="0" err="1"/>
              <a:t>Studiemiddag</a:t>
            </a:r>
            <a:r>
              <a:rPr lang="en-GB" dirty="0"/>
              <a:t> Vereniging voor </a:t>
            </a:r>
            <a:r>
              <a:rPr lang="en-GB" dirty="0" err="1"/>
              <a:t>Auteursrecht</a:t>
            </a:r>
            <a:endParaRPr lang="en-GB" dirty="0"/>
          </a:p>
          <a:p>
            <a:pPr lvl="1"/>
            <a:r>
              <a:rPr lang="en-GB" dirty="0"/>
              <a:t>17 </a:t>
            </a:r>
            <a:r>
              <a:rPr lang="en-GB" dirty="0" err="1"/>
              <a:t>februari</a:t>
            </a:r>
            <a:r>
              <a:rPr lang="en-GB" dirty="0"/>
              <a:t> 2023</a:t>
            </a:r>
          </a:p>
        </p:txBody>
      </p:sp>
      <p:sp>
        <p:nvSpPr>
          <p:cNvPr id="19" name="Title 1">
            <a:extLst>
              <a:ext uri="{FF2B5EF4-FFF2-40B4-BE49-F238E27FC236}">
                <a16:creationId xmlns:a16="http://schemas.microsoft.com/office/drawing/2014/main" id="{22821C8D-6411-44FD-9BD9-8F42F5486670}"/>
              </a:ext>
            </a:extLst>
          </p:cNvPr>
          <p:cNvSpPr>
            <a:spLocks noGrp="1"/>
          </p:cNvSpPr>
          <p:nvPr>
            <p:ph type="ctrTitle"/>
          </p:nvPr>
        </p:nvSpPr>
        <p:spPr>
          <a:xfrm>
            <a:off x="719137" y="1908351"/>
            <a:ext cx="9329737" cy="2901774"/>
          </a:xfrm>
        </p:spPr>
        <p:txBody>
          <a:bodyPr/>
          <a:lstStyle/>
          <a:p>
            <a:r>
              <a:rPr lang="en-US" sz="6000" dirty="0" err="1"/>
              <a:t>Portretrecht</a:t>
            </a:r>
            <a:br>
              <a:rPr lang="en-US" dirty="0"/>
            </a:br>
            <a:br>
              <a:rPr lang="en-US" dirty="0"/>
            </a:br>
            <a:r>
              <a:rPr lang="en-US" sz="3600" dirty="0" err="1"/>
              <a:t>Een</a:t>
            </a:r>
            <a:r>
              <a:rPr lang="en-US" sz="3600" dirty="0"/>
              <a:t> </a:t>
            </a:r>
            <a:r>
              <a:rPr lang="en-US" sz="3600" dirty="0" err="1"/>
              <a:t>vreemde</a:t>
            </a:r>
            <a:r>
              <a:rPr lang="en-US" sz="3600" dirty="0"/>
              <a:t> (en </a:t>
            </a:r>
            <a:r>
              <a:rPr lang="en-US" sz="3600" dirty="0" err="1"/>
              <a:t>glibberige</a:t>
            </a:r>
            <a:r>
              <a:rPr lang="en-US" sz="3600" dirty="0"/>
              <a:t>) </a:t>
            </a:r>
            <a:r>
              <a:rPr lang="en-US" sz="3600" dirty="0" err="1"/>
              <a:t>eend</a:t>
            </a:r>
            <a:r>
              <a:rPr lang="en-US" sz="3600" dirty="0"/>
              <a:t> in de </a:t>
            </a:r>
            <a:r>
              <a:rPr lang="en-US" sz="3600" dirty="0" err="1"/>
              <a:t>bijt</a:t>
            </a:r>
            <a:br>
              <a:rPr lang="en-US" sz="3600" dirty="0"/>
            </a:br>
            <a:br>
              <a:rPr lang="en-US" sz="3600" dirty="0"/>
            </a:br>
            <a:r>
              <a:rPr lang="en-US" sz="2800" dirty="0"/>
              <a:t>Olaf Trojan</a:t>
            </a:r>
            <a:endParaRPr lang="nl-NL" sz="2800" dirty="0"/>
          </a:p>
        </p:txBody>
      </p:sp>
    </p:spTree>
    <p:extLst>
      <p:ext uri="{BB962C8B-B14F-4D97-AF65-F5344CB8AC3E}">
        <p14:creationId xmlns:p14="http://schemas.microsoft.com/office/powerpoint/2010/main" val="4174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Ferdi E. (1994)</a:t>
            </a:r>
            <a:endParaRPr lang="en-GB" dirty="0"/>
          </a:p>
        </p:txBody>
      </p:sp>
      <p:sp>
        <p:nvSpPr>
          <p:cNvPr id="4" name="Subtitle 1">
            <a:extLst>
              <a:ext uri="{FF2B5EF4-FFF2-40B4-BE49-F238E27FC236}">
                <a16:creationId xmlns:a16="http://schemas.microsoft.com/office/drawing/2014/main" id="{5842C346-6D90-43DA-8AD1-D82303460411}"/>
              </a:ext>
            </a:extLst>
          </p:cNvPr>
          <p:cNvSpPr txBox="1">
            <a:spLocks/>
          </p:cNvSpPr>
          <p:nvPr/>
        </p:nvSpPr>
        <p:spPr>
          <a:xfrm>
            <a:off x="576262" y="1518953"/>
            <a:ext cx="5957887"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Artikel 10 vs </a:t>
            </a:r>
            <a:r>
              <a:rPr lang="en-GB" sz="3200" dirty="0" err="1"/>
              <a:t>artikel</a:t>
            </a:r>
            <a:r>
              <a:rPr lang="en-GB" sz="3200" dirty="0"/>
              <a:t> 8 </a:t>
            </a:r>
          </a:p>
          <a:p>
            <a:pPr lvl="1"/>
            <a:r>
              <a:rPr lang="en-GB" sz="3200" dirty="0"/>
              <a:t> </a:t>
            </a:r>
            <a:r>
              <a:rPr lang="en-GB" sz="3200" dirty="0" err="1"/>
              <a:t>Plaats</a:t>
            </a:r>
            <a:r>
              <a:rPr lang="en-GB" sz="3200" dirty="0"/>
              <a:t> en </a:t>
            </a:r>
            <a:r>
              <a:rPr lang="en-GB" sz="3200" dirty="0" err="1"/>
              <a:t>wijze</a:t>
            </a:r>
            <a:r>
              <a:rPr lang="en-GB" sz="3200" dirty="0"/>
              <a:t> </a:t>
            </a:r>
            <a:r>
              <a:rPr lang="en-GB" sz="3200" dirty="0" err="1"/>
              <a:t>totstandkoming</a:t>
            </a:r>
            <a:endParaRPr lang="en-GB" sz="3200" dirty="0"/>
          </a:p>
          <a:p>
            <a:pPr lvl="1"/>
            <a:r>
              <a:rPr lang="en-GB" sz="3200" dirty="0"/>
              <a:t> </a:t>
            </a:r>
            <a:r>
              <a:rPr lang="en-GB" sz="3200" dirty="0" err="1"/>
              <a:t>Aard</a:t>
            </a:r>
            <a:r>
              <a:rPr lang="en-GB" sz="3200" dirty="0"/>
              <a:t> en mate van </a:t>
            </a:r>
            <a:r>
              <a:rPr lang="en-GB" sz="3200" dirty="0" err="1"/>
              <a:t>initimiteit</a:t>
            </a:r>
            <a:endParaRPr lang="en-GB" sz="3200" dirty="0"/>
          </a:p>
          <a:p>
            <a:pPr lvl="1"/>
            <a:r>
              <a:rPr lang="en-GB" sz="3200" dirty="0"/>
              <a:t> </a:t>
            </a:r>
            <a:r>
              <a:rPr lang="en-GB" sz="3200" dirty="0" err="1"/>
              <a:t>Karakter</a:t>
            </a:r>
            <a:r>
              <a:rPr lang="en-GB" sz="3200" dirty="0"/>
              <a:t> van de </a:t>
            </a:r>
            <a:r>
              <a:rPr lang="en-GB" sz="3200" dirty="0" err="1"/>
              <a:t>afbeelding</a:t>
            </a:r>
            <a:endParaRPr lang="en-GB" sz="3200" dirty="0"/>
          </a:p>
          <a:p>
            <a:pPr lvl="1"/>
            <a:r>
              <a:rPr lang="en-GB" sz="3200" dirty="0"/>
              <a:t> Context van de </a:t>
            </a:r>
            <a:r>
              <a:rPr lang="en-GB" sz="3200" dirty="0" err="1"/>
              <a:t>publicatie</a:t>
            </a:r>
            <a:endParaRPr lang="en-GB" sz="3200" dirty="0"/>
          </a:p>
          <a:p>
            <a:pPr lvl="1"/>
            <a:r>
              <a:rPr lang="en-GB" sz="3200" dirty="0"/>
              <a:t> </a:t>
            </a:r>
            <a:r>
              <a:rPr lang="en-GB" sz="3200" dirty="0" err="1"/>
              <a:t>Juistheid</a:t>
            </a:r>
            <a:r>
              <a:rPr lang="en-GB" sz="3200" dirty="0"/>
              <a:t> </a:t>
            </a:r>
            <a:r>
              <a:rPr lang="en-GB" sz="3200" dirty="0" err="1"/>
              <a:t>verstrekte</a:t>
            </a:r>
            <a:r>
              <a:rPr lang="en-GB" sz="3200" dirty="0"/>
              <a:t> </a:t>
            </a:r>
            <a:r>
              <a:rPr lang="en-GB" sz="3200" dirty="0" err="1"/>
              <a:t>informatie</a:t>
            </a:r>
            <a:endParaRPr lang="en-GB" sz="3200" dirty="0"/>
          </a:p>
          <a:p>
            <a:pPr lvl="1"/>
            <a:r>
              <a:rPr lang="en-GB" sz="3200" dirty="0"/>
              <a:t> </a:t>
            </a:r>
            <a:r>
              <a:rPr lang="en-GB" sz="3200" dirty="0" err="1"/>
              <a:t>Nieuwswaarde</a:t>
            </a:r>
            <a:endParaRPr lang="en-GB" sz="3200" dirty="0"/>
          </a:p>
        </p:txBody>
      </p:sp>
      <p:pic>
        <p:nvPicPr>
          <p:cNvPr id="30724" name="Picture 4" descr="Ferdi E. verongelukt in Vorden | Foto | destentor.nl">
            <a:extLst>
              <a:ext uri="{FF2B5EF4-FFF2-40B4-BE49-F238E27FC236}">
                <a16:creationId xmlns:a16="http://schemas.microsoft.com/office/drawing/2014/main" id="{70458418-4B95-4D52-A524-8F614DA87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6" y="1518953"/>
            <a:ext cx="5048250" cy="45236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1431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Discodanser</a:t>
            </a:r>
            <a:r>
              <a:rPr lang="en-GB" altLang="en-US" dirty="0"/>
              <a:t> (1997)</a:t>
            </a:r>
            <a:endParaRPr lang="en-GB" dirty="0"/>
          </a:p>
        </p:txBody>
      </p:sp>
      <p:pic>
        <p:nvPicPr>
          <p:cNvPr id="15362" name="Picture 2" descr="Portretrecht voor iedereen.">
            <a:extLst>
              <a:ext uri="{FF2B5EF4-FFF2-40B4-BE49-F238E27FC236}">
                <a16:creationId xmlns:a16="http://schemas.microsoft.com/office/drawing/2014/main" id="{D075276C-B9D4-4926-856E-B01D83B6E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7" y="1015270"/>
            <a:ext cx="4095750" cy="532239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1">
            <a:extLst>
              <a:ext uri="{FF2B5EF4-FFF2-40B4-BE49-F238E27FC236}">
                <a16:creationId xmlns:a16="http://schemas.microsoft.com/office/drawing/2014/main" id="{C7C7063C-5F6B-46A5-B394-5A05F836B47D}"/>
              </a:ext>
            </a:extLst>
          </p:cNvPr>
          <p:cNvSpPr txBox="1">
            <a:spLocks/>
          </p:cNvSpPr>
          <p:nvPr/>
        </p:nvSpPr>
        <p:spPr>
          <a:xfrm>
            <a:off x="576262" y="1518953"/>
            <a:ext cx="4957763" cy="283397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r>
              <a:rPr lang="en-GB" sz="3200" dirty="0" err="1"/>
              <a:t>Associatiegevaar</a:t>
            </a:r>
            <a:endParaRPr lang="en-GB" sz="3200" dirty="0"/>
          </a:p>
          <a:p>
            <a:pPr lvl="1"/>
            <a:r>
              <a:rPr lang="en-GB" sz="3200" dirty="0"/>
              <a:t> </a:t>
            </a:r>
            <a:r>
              <a:rPr lang="en-GB" sz="3200" dirty="0" err="1"/>
              <a:t>Reclamedoeleinden</a:t>
            </a:r>
            <a:endParaRPr lang="en-GB" sz="3200" dirty="0"/>
          </a:p>
        </p:txBody>
      </p:sp>
    </p:spTree>
    <p:custDataLst>
      <p:tags r:id="rId1"/>
    </p:custDataLst>
    <p:extLst>
      <p:ext uri="{BB962C8B-B14F-4D97-AF65-F5344CB8AC3E}">
        <p14:creationId xmlns:p14="http://schemas.microsoft.com/office/powerpoint/2010/main" val="325710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Schipholfoto</a:t>
            </a:r>
            <a:endParaRPr lang="en-GB" dirty="0"/>
          </a:p>
        </p:txBody>
      </p:sp>
      <p:pic>
        <p:nvPicPr>
          <p:cNvPr id="3" name="Picture 2">
            <a:extLst>
              <a:ext uri="{FF2B5EF4-FFF2-40B4-BE49-F238E27FC236}">
                <a16:creationId xmlns:a16="http://schemas.microsoft.com/office/drawing/2014/main" id="{61186661-E9AE-4473-888C-0ECC715F4C91}"/>
              </a:ext>
            </a:extLst>
          </p:cNvPr>
          <p:cNvPicPr>
            <a:picLocks noChangeAspect="1"/>
          </p:cNvPicPr>
          <p:nvPr/>
        </p:nvPicPr>
        <p:blipFill>
          <a:blip r:embed="rId3"/>
          <a:stretch>
            <a:fillRect/>
          </a:stretch>
        </p:blipFill>
        <p:spPr>
          <a:xfrm>
            <a:off x="2282694" y="1015270"/>
            <a:ext cx="7199972" cy="5148025"/>
          </a:xfrm>
          <a:prstGeom prst="rect">
            <a:avLst/>
          </a:prstGeom>
        </p:spPr>
      </p:pic>
    </p:spTree>
    <p:custDataLst>
      <p:tags r:id="rId1"/>
    </p:custDataLst>
    <p:extLst>
      <p:ext uri="{BB962C8B-B14F-4D97-AF65-F5344CB8AC3E}">
        <p14:creationId xmlns:p14="http://schemas.microsoft.com/office/powerpoint/2010/main" val="259843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Loeren</a:t>
            </a:r>
            <a:r>
              <a:rPr lang="en-GB" altLang="en-US" dirty="0"/>
              <a:t> </a:t>
            </a:r>
            <a:r>
              <a:rPr lang="en-GB" altLang="en-US" dirty="0" err="1"/>
              <a:t>naar</a:t>
            </a:r>
            <a:r>
              <a:rPr lang="en-GB" altLang="en-US" dirty="0"/>
              <a:t> de </a:t>
            </a:r>
            <a:r>
              <a:rPr lang="en-GB" altLang="en-US" dirty="0" err="1"/>
              <a:t>hoeren</a:t>
            </a:r>
            <a:endParaRPr lang="en-GB" dirty="0"/>
          </a:p>
        </p:txBody>
      </p:sp>
      <p:pic>
        <p:nvPicPr>
          <p:cNvPr id="18434" name="Picture 2" descr="Boek De Wallen Huub Prickaerts">
            <a:extLst>
              <a:ext uri="{FF2B5EF4-FFF2-40B4-BE49-F238E27FC236}">
                <a16:creationId xmlns:a16="http://schemas.microsoft.com/office/drawing/2014/main" id="{E64B155F-8D76-4331-BD31-22836C218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620" y="1015270"/>
            <a:ext cx="7727420" cy="50298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362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't </a:t>
            </a:r>
            <a:r>
              <a:rPr lang="en-GB" altLang="en-US" dirty="0" err="1"/>
              <a:t>Schaep</a:t>
            </a:r>
            <a:r>
              <a:rPr lang="en-GB" altLang="en-US" dirty="0"/>
              <a:t> met de </a:t>
            </a:r>
            <a:r>
              <a:rPr lang="en-GB" altLang="en-US" dirty="0" err="1"/>
              <a:t>vijf</a:t>
            </a:r>
            <a:r>
              <a:rPr lang="en-GB" altLang="en-US" dirty="0"/>
              <a:t> </a:t>
            </a:r>
            <a:r>
              <a:rPr lang="en-GB" altLang="en-US" dirty="0" err="1"/>
              <a:t>poten</a:t>
            </a:r>
            <a:r>
              <a:rPr lang="en-GB" altLang="en-US" dirty="0"/>
              <a:t> (1979)</a:t>
            </a:r>
            <a:endParaRPr lang="en-GB" dirty="0"/>
          </a:p>
        </p:txBody>
      </p:sp>
      <p:pic>
        <p:nvPicPr>
          <p:cNvPr id="14340" name="Picture 4" descr="Commercieel Portretrecht">
            <a:extLst>
              <a:ext uri="{FF2B5EF4-FFF2-40B4-BE49-F238E27FC236}">
                <a16:creationId xmlns:a16="http://schemas.microsoft.com/office/drawing/2014/main" id="{11699B61-65B9-44FF-BA0C-A7F02ECEF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1" y="1225514"/>
            <a:ext cx="3581400" cy="5422941"/>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1">
            <a:extLst>
              <a:ext uri="{FF2B5EF4-FFF2-40B4-BE49-F238E27FC236}">
                <a16:creationId xmlns:a16="http://schemas.microsoft.com/office/drawing/2014/main" id="{2FA50709-AC82-4466-A9ED-6ED89D60D486}"/>
              </a:ext>
            </a:extLst>
          </p:cNvPr>
          <p:cNvSpPr txBox="1">
            <a:spLocks/>
          </p:cNvSpPr>
          <p:nvPr/>
        </p:nvSpPr>
        <p:spPr>
          <a:xfrm>
            <a:off x="576262" y="1518953"/>
            <a:ext cx="6653213" cy="4822580"/>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nl-NL" sz="3200" dirty="0"/>
              <a:t>"</a:t>
            </a:r>
            <a:r>
              <a:rPr lang="nl-NL" sz="3200" i="1" dirty="0"/>
              <a:t>Het belang van de geportretteerden om dan in de voordelen van zulke exploitatie mee te kunnen delen door de openbaarmaking van hun portretten voor </a:t>
            </a:r>
            <a:r>
              <a:rPr lang="nl-NL" sz="3200" i="1" dirty="0" err="1"/>
              <a:t>commerciele</a:t>
            </a:r>
            <a:r>
              <a:rPr lang="nl-NL" sz="3200" i="1" dirty="0"/>
              <a:t> doeleinden niet te hoeven toelaten </a:t>
            </a:r>
            <a:r>
              <a:rPr lang="nl-NL" sz="3200" b="1" i="1" u="sng" dirty="0"/>
              <a:t>zonder daarvoor vergoeding te ontvangen</a:t>
            </a:r>
            <a:r>
              <a:rPr lang="nl-NL" sz="3200" i="1" dirty="0"/>
              <a:t>, is een redelijk belang in de zin van art. 21.</a:t>
            </a:r>
            <a:r>
              <a:rPr lang="nl-NL" sz="3200" dirty="0"/>
              <a:t>"</a:t>
            </a:r>
            <a:endParaRPr lang="en-GB" sz="3200" dirty="0"/>
          </a:p>
        </p:txBody>
      </p:sp>
    </p:spTree>
    <p:custDataLst>
      <p:tags r:id="rId1"/>
    </p:custDataLst>
    <p:extLst>
      <p:ext uri="{BB962C8B-B14F-4D97-AF65-F5344CB8AC3E}">
        <p14:creationId xmlns:p14="http://schemas.microsoft.com/office/powerpoint/2010/main" val="301595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Reklos</a:t>
            </a:r>
            <a:r>
              <a:rPr lang="en-GB" altLang="en-US" dirty="0"/>
              <a:t> (2009)</a:t>
            </a:r>
            <a:endParaRPr lang="en-GB" dirty="0"/>
          </a:p>
        </p:txBody>
      </p:sp>
      <p:sp>
        <p:nvSpPr>
          <p:cNvPr id="3" name="Subtitle 1">
            <a:extLst>
              <a:ext uri="{FF2B5EF4-FFF2-40B4-BE49-F238E27FC236}">
                <a16:creationId xmlns:a16="http://schemas.microsoft.com/office/drawing/2014/main" id="{C37822F2-6F5D-4277-890D-D499D8C52DFA}"/>
              </a:ext>
            </a:extLst>
          </p:cNvPr>
          <p:cNvSpPr txBox="1">
            <a:spLocks/>
          </p:cNvSpPr>
          <p:nvPr/>
        </p:nvSpPr>
        <p:spPr>
          <a:xfrm>
            <a:off x="576263" y="1518953"/>
            <a:ext cx="6333823" cy="4071619"/>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a:t>
            </a:r>
            <a:r>
              <a:rPr lang="en-GB" sz="3200" i="1" dirty="0"/>
              <a:t>As a person's image is one of the characteristics attached to his or her personality, its effective protection presupposes, (...), obtaining the </a:t>
            </a:r>
            <a:r>
              <a:rPr lang="en-GB" sz="3200" b="1" i="1" u="sng" dirty="0"/>
              <a:t>consent of the person concerned </a:t>
            </a:r>
            <a:r>
              <a:rPr lang="en-GB" sz="3200" i="1" dirty="0"/>
              <a:t>at the time the picture is taken and not simply if and when it is published." </a:t>
            </a:r>
            <a:endParaRPr lang="en-GB" sz="3200" dirty="0"/>
          </a:p>
        </p:txBody>
      </p:sp>
      <p:pic>
        <p:nvPicPr>
          <p:cNvPr id="13314" name="Picture 2" descr="De ontwikkeling van een baby in een couveuse | Ouders van Nu">
            <a:extLst>
              <a:ext uri="{FF2B5EF4-FFF2-40B4-BE49-F238E27FC236}">
                <a16:creationId xmlns:a16="http://schemas.microsoft.com/office/drawing/2014/main" id="{1942F40D-A7C2-4038-9DDD-66B9F31A9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706" y="1474925"/>
            <a:ext cx="4051139" cy="41156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460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Caroline von Hannover II (2012)</a:t>
            </a:r>
            <a:endParaRPr lang="en-GB" dirty="0"/>
          </a:p>
        </p:txBody>
      </p:sp>
      <p:sp>
        <p:nvSpPr>
          <p:cNvPr id="3" name="Subtitle 1">
            <a:extLst>
              <a:ext uri="{FF2B5EF4-FFF2-40B4-BE49-F238E27FC236}">
                <a16:creationId xmlns:a16="http://schemas.microsoft.com/office/drawing/2014/main" id="{C37822F2-6F5D-4277-890D-D499D8C52DFA}"/>
              </a:ext>
            </a:extLst>
          </p:cNvPr>
          <p:cNvSpPr txBox="1">
            <a:spLocks/>
          </p:cNvSpPr>
          <p:nvPr/>
        </p:nvSpPr>
        <p:spPr>
          <a:xfrm>
            <a:off x="576264" y="1518953"/>
            <a:ext cx="5870836" cy="4071619"/>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a:t>
            </a:r>
            <a:r>
              <a:rPr lang="en-GB" sz="3200" i="1" dirty="0"/>
              <a:t>The right of the protection of one's image is thus one of the essential components of personal development. It mainly presupposes </a:t>
            </a:r>
            <a:r>
              <a:rPr lang="en-GB" sz="3200" b="1" i="1" u="sng" dirty="0"/>
              <a:t>the individual's right to control </a:t>
            </a:r>
            <a:r>
              <a:rPr lang="en-GB" sz="3200" i="1" dirty="0"/>
              <a:t>the use of that image, including the right to refuse publication thereof." </a:t>
            </a:r>
            <a:endParaRPr lang="en-GB" sz="3200" dirty="0"/>
          </a:p>
        </p:txBody>
      </p:sp>
      <p:pic>
        <p:nvPicPr>
          <p:cNvPr id="47106" name="Picture 2" descr="Europees Hof komt met Von Hannover II arrest - meer lucht voor  entertainment pers - Mediareport">
            <a:extLst>
              <a:ext uri="{FF2B5EF4-FFF2-40B4-BE49-F238E27FC236}">
                <a16:creationId xmlns:a16="http://schemas.microsoft.com/office/drawing/2014/main" id="{74B6DF1A-C3FA-434F-BEB4-CA3EDD742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900" y="1194493"/>
            <a:ext cx="4223795" cy="49142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821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Cruijff</a:t>
            </a:r>
            <a:r>
              <a:rPr lang="en-GB" altLang="en-US" dirty="0"/>
              <a:t> / </a:t>
            </a:r>
            <a:r>
              <a:rPr lang="en-GB" altLang="en-US" dirty="0" err="1"/>
              <a:t>Tirion</a:t>
            </a:r>
            <a:r>
              <a:rPr lang="en-GB" altLang="en-US" dirty="0"/>
              <a:t> (2013)</a:t>
            </a:r>
            <a:endParaRPr lang="en-GB" dirty="0"/>
          </a:p>
        </p:txBody>
      </p:sp>
      <p:pic>
        <p:nvPicPr>
          <p:cNvPr id="1026" name="Picture 2">
            <a:extLst>
              <a:ext uri="{FF2B5EF4-FFF2-40B4-BE49-F238E27FC236}">
                <a16:creationId xmlns:a16="http://schemas.microsoft.com/office/drawing/2014/main" id="{F7A044CB-5EDB-4E99-8EE2-7E3A6B898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51" y="1120743"/>
            <a:ext cx="5058035" cy="5318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Johan Cruijff, J. Derksen | 9789081165419 | Boeken | bol.com">
            <a:extLst>
              <a:ext uri="{FF2B5EF4-FFF2-40B4-BE49-F238E27FC236}">
                <a16:creationId xmlns:a16="http://schemas.microsoft.com/office/drawing/2014/main" id="{F6B87ACA-F5F0-46ED-B10D-6B4441CCD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070" y="1120743"/>
            <a:ext cx="3930762" cy="53181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808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Redelijke</a:t>
            </a:r>
            <a:r>
              <a:rPr lang="en-GB" altLang="en-US" dirty="0"/>
              <a:t> </a:t>
            </a:r>
            <a:r>
              <a:rPr lang="en-GB" altLang="en-US" dirty="0" err="1"/>
              <a:t>vergoeding</a:t>
            </a:r>
            <a:endParaRPr lang="en-GB" dirty="0"/>
          </a:p>
        </p:txBody>
      </p:sp>
      <p:sp>
        <p:nvSpPr>
          <p:cNvPr id="4" name="Subtitle 1">
            <a:extLst>
              <a:ext uri="{FF2B5EF4-FFF2-40B4-BE49-F238E27FC236}">
                <a16:creationId xmlns:a16="http://schemas.microsoft.com/office/drawing/2014/main" id="{8CF705BA-4EAF-4075-BAF7-6F8010A38D01}"/>
              </a:ext>
            </a:extLst>
          </p:cNvPr>
          <p:cNvSpPr txBox="1">
            <a:spLocks/>
          </p:cNvSpPr>
          <p:nvPr/>
        </p:nvSpPr>
        <p:spPr>
          <a:xfrm>
            <a:off x="576262" y="1518953"/>
            <a:ext cx="9672638" cy="4881847"/>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r>
              <a:rPr lang="en-GB" sz="3200" dirty="0" err="1"/>
              <a:t>Indien</a:t>
            </a:r>
            <a:r>
              <a:rPr lang="en-GB" sz="3200" dirty="0"/>
              <a:t> </a:t>
            </a:r>
            <a:r>
              <a:rPr lang="en-GB" sz="3200" dirty="0" err="1"/>
              <a:t>enkel</a:t>
            </a:r>
            <a:r>
              <a:rPr lang="en-GB" sz="3200" dirty="0"/>
              <a:t> </a:t>
            </a:r>
            <a:r>
              <a:rPr lang="en-GB" sz="3200" dirty="0" err="1"/>
              <a:t>sprake</a:t>
            </a:r>
            <a:r>
              <a:rPr lang="en-GB" sz="3200" dirty="0"/>
              <a:t> van </a:t>
            </a:r>
            <a:r>
              <a:rPr lang="en-GB" sz="3200" dirty="0" err="1"/>
              <a:t>een</a:t>
            </a:r>
            <a:r>
              <a:rPr lang="en-GB" sz="3200" dirty="0"/>
              <a:t> </a:t>
            </a:r>
            <a:r>
              <a:rPr lang="en-GB" sz="3200" b="1" u="sng" dirty="0" err="1"/>
              <a:t>commercieel</a:t>
            </a:r>
            <a:r>
              <a:rPr lang="en-GB" sz="3200" b="1" u="sng" dirty="0"/>
              <a:t> </a:t>
            </a:r>
            <a:r>
              <a:rPr lang="en-GB" sz="3200" b="1" u="sng" dirty="0" err="1"/>
              <a:t>belang</a:t>
            </a:r>
            <a:r>
              <a:rPr lang="en-GB" sz="3200" b="1" u="sng" dirty="0"/>
              <a:t> </a:t>
            </a:r>
            <a:r>
              <a:rPr lang="en-GB" sz="3200" dirty="0"/>
              <a:t>en </a:t>
            </a:r>
            <a:r>
              <a:rPr lang="en-GB" sz="3200" dirty="0" err="1"/>
              <a:t>geen</a:t>
            </a:r>
            <a:r>
              <a:rPr lang="en-GB" sz="3200" dirty="0"/>
              <a:t> </a:t>
            </a:r>
            <a:r>
              <a:rPr lang="en-GB" sz="3200" dirty="0" err="1"/>
              <a:t>sprake</a:t>
            </a:r>
            <a:r>
              <a:rPr lang="en-GB" sz="3200" dirty="0"/>
              <a:t> van </a:t>
            </a:r>
            <a:r>
              <a:rPr lang="en-GB" sz="3200" b="1" u="sng" dirty="0" err="1"/>
              <a:t>omstandigheden</a:t>
            </a:r>
            <a:r>
              <a:rPr lang="en-GB" sz="3200" b="1" u="sng" dirty="0"/>
              <a:t> om </a:t>
            </a:r>
            <a:r>
              <a:rPr lang="en-GB" sz="3200" b="1" u="sng" dirty="0" err="1"/>
              <a:t>aan</a:t>
            </a:r>
            <a:r>
              <a:rPr lang="en-GB" sz="3200" b="1" u="sng" dirty="0"/>
              <a:t> </a:t>
            </a:r>
            <a:r>
              <a:rPr lang="en-GB" sz="3200" b="1" u="sng" dirty="0" err="1"/>
              <a:t>dat</a:t>
            </a:r>
            <a:r>
              <a:rPr lang="en-GB" sz="3200" b="1" u="sng" dirty="0"/>
              <a:t> </a:t>
            </a:r>
            <a:r>
              <a:rPr lang="en-GB" sz="3200" b="1" u="sng" dirty="0" err="1"/>
              <a:t>belang</a:t>
            </a:r>
            <a:r>
              <a:rPr lang="en-GB" sz="3200" b="1" u="sng" dirty="0"/>
              <a:t> </a:t>
            </a:r>
            <a:r>
              <a:rPr lang="en-GB" sz="3200" b="1" u="sng" dirty="0" err="1"/>
              <a:t>voorbij</a:t>
            </a:r>
            <a:r>
              <a:rPr lang="en-GB" sz="3200" b="1" u="sng" dirty="0"/>
              <a:t> te </a:t>
            </a:r>
            <a:r>
              <a:rPr lang="en-GB" sz="3200" b="1" u="sng" dirty="0" err="1"/>
              <a:t>gaan</a:t>
            </a:r>
            <a:r>
              <a:rPr lang="en-GB" sz="3200" dirty="0"/>
              <a:t>, dan </a:t>
            </a:r>
            <a:r>
              <a:rPr lang="en-GB" sz="3200" dirty="0" err="1"/>
              <a:t>kan</a:t>
            </a:r>
            <a:r>
              <a:rPr lang="en-GB" sz="3200" dirty="0"/>
              <a:t> </a:t>
            </a:r>
            <a:r>
              <a:rPr lang="en-GB" sz="3200" dirty="0" err="1"/>
              <a:t>een</a:t>
            </a:r>
            <a:r>
              <a:rPr lang="en-GB" sz="3200" dirty="0"/>
              <a:t> </a:t>
            </a:r>
            <a:r>
              <a:rPr lang="en-GB" sz="3200" dirty="0" err="1"/>
              <a:t>belangrijke</a:t>
            </a:r>
            <a:r>
              <a:rPr lang="en-GB" sz="3200" dirty="0"/>
              <a:t> </a:t>
            </a:r>
            <a:r>
              <a:rPr lang="en-GB" sz="3200" dirty="0" err="1"/>
              <a:t>rol</a:t>
            </a:r>
            <a:r>
              <a:rPr lang="en-GB" sz="3200" dirty="0"/>
              <a:t> </a:t>
            </a:r>
            <a:r>
              <a:rPr lang="en-GB" sz="3200" dirty="0" err="1"/>
              <a:t>spelen</a:t>
            </a:r>
            <a:r>
              <a:rPr lang="en-GB" sz="3200" dirty="0"/>
              <a:t> of </a:t>
            </a:r>
            <a:r>
              <a:rPr lang="en-GB" sz="3200" dirty="0" err="1"/>
              <a:t>een</a:t>
            </a:r>
            <a:r>
              <a:rPr lang="en-GB" sz="3200" dirty="0"/>
              <a:t> </a:t>
            </a:r>
            <a:r>
              <a:rPr lang="en-GB" sz="3200" b="1" u="sng" dirty="0" err="1"/>
              <a:t>redelijke</a:t>
            </a:r>
            <a:r>
              <a:rPr lang="en-GB" sz="3200" b="1" u="sng" dirty="0"/>
              <a:t> </a:t>
            </a:r>
            <a:r>
              <a:rPr lang="en-GB" sz="3200" b="1" u="sng" dirty="0" err="1"/>
              <a:t>vergoeding</a:t>
            </a:r>
            <a:r>
              <a:rPr lang="en-GB" sz="3200" dirty="0"/>
              <a:t> is </a:t>
            </a:r>
            <a:r>
              <a:rPr lang="en-GB" sz="3200" dirty="0" err="1"/>
              <a:t>aangeboden</a:t>
            </a:r>
            <a:endParaRPr lang="en-GB" sz="3200" dirty="0"/>
          </a:p>
          <a:p>
            <a:pPr lvl="1"/>
            <a:r>
              <a:rPr lang="en-GB" sz="3200" dirty="0"/>
              <a:t> </a:t>
            </a:r>
            <a:r>
              <a:rPr lang="en-GB" sz="3200" dirty="0" err="1"/>
              <a:t>Journalistieke</a:t>
            </a:r>
            <a:r>
              <a:rPr lang="en-GB" sz="3200" dirty="0"/>
              <a:t> </a:t>
            </a:r>
            <a:r>
              <a:rPr lang="en-GB" sz="3200" dirty="0" err="1"/>
              <a:t>verslaglegging</a:t>
            </a:r>
            <a:endParaRPr lang="en-GB" sz="3200" dirty="0"/>
          </a:p>
          <a:p>
            <a:pPr lvl="1"/>
            <a:r>
              <a:rPr lang="en-GB" sz="3200" dirty="0"/>
              <a:t> </a:t>
            </a:r>
            <a:r>
              <a:rPr lang="en-GB" sz="3200" dirty="0" err="1"/>
              <a:t>Informatieve</a:t>
            </a:r>
            <a:r>
              <a:rPr lang="en-GB" sz="3200" dirty="0"/>
              <a:t> </a:t>
            </a:r>
            <a:r>
              <a:rPr lang="en-GB" sz="3200" dirty="0" err="1"/>
              <a:t>waarde</a:t>
            </a:r>
            <a:r>
              <a:rPr lang="en-GB" sz="3200" dirty="0"/>
              <a:t> </a:t>
            </a:r>
          </a:p>
          <a:p>
            <a:pPr lvl="1"/>
            <a:r>
              <a:rPr lang="en-GB" sz="3200" dirty="0"/>
              <a:t> </a:t>
            </a:r>
            <a:r>
              <a:rPr lang="en-GB" sz="3200" dirty="0" err="1"/>
              <a:t>Actualiteit</a:t>
            </a:r>
            <a:endParaRPr lang="en-GB" sz="3200" dirty="0"/>
          </a:p>
          <a:p>
            <a:pPr lvl="1"/>
            <a:r>
              <a:rPr lang="en-GB" sz="3200" dirty="0" err="1"/>
              <a:t>Soort</a:t>
            </a:r>
            <a:r>
              <a:rPr lang="en-GB" sz="3200" dirty="0"/>
              <a:t> </a:t>
            </a:r>
            <a:r>
              <a:rPr lang="en-GB" sz="3200" dirty="0" err="1"/>
              <a:t>dwanglicentie</a:t>
            </a:r>
            <a:r>
              <a:rPr lang="en-GB" sz="3200" dirty="0"/>
              <a:t>?</a:t>
            </a:r>
          </a:p>
          <a:p>
            <a:pPr lvl="1"/>
            <a:endParaRPr lang="en-GB" sz="3200" dirty="0"/>
          </a:p>
          <a:p>
            <a:pPr marL="0" lvl="1" indent="0">
              <a:buNone/>
            </a:pPr>
            <a:endParaRPr lang="en-GB" sz="3200" dirty="0"/>
          </a:p>
          <a:p>
            <a:pPr lvl="1"/>
            <a:endParaRPr lang="en-GB" sz="3200" dirty="0"/>
          </a:p>
          <a:p>
            <a:pPr lvl="1"/>
            <a:endParaRPr lang="en-GB" sz="3200" dirty="0"/>
          </a:p>
        </p:txBody>
      </p:sp>
      <p:pic>
        <p:nvPicPr>
          <p:cNvPr id="6146" name="Picture 2" descr="De Coup Van Cruijff, Menno de Galan | 9789400403017 | Boeken | bol.com">
            <a:extLst>
              <a:ext uri="{FF2B5EF4-FFF2-40B4-BE49-F238E27FC236}">
                <a16:creationId xmlns:a16="http://schemas.microsoft.com/office/drawing/2014/main" id="{02520F4A-DFFE-4AEE-AAA2-7B2B5C3DF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3584212"/>
            <a:ext cx="1926876" cy="30547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 coup van Cruijff (ebook), Menno de Galan | 9789400402164 | Boeken |  bol.com">
            <a:extLst>
              <a:ext uri="{FF2B5EF4-FFF2-40B4-BE49-F238E27FC236}">
                <a16:creationId xmlns:a16="http://schemas.microsoft.com/office/drawing/2014/main" id="{D3A50A03-6375-4429-8AC2-47E9D4340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230" y="3590924"/>
            <a:ext cx="1926876" cy="30480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022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Hoogte</a:t>
            </a:r>
            <a:r>
              <a:rPr lang="en-GB" altLang="en-US" dirty="0"/>
              <a:t> </a:t>
            </a:r>
            <a:r>
              <a:rPr lang="en-GB" altLang="en-US" dirty="0" err="1"/>
              <a:t>vergoeding</a:t>
            </a:r>
            <a:endParaRPr lang="en-GB" dirty="0"/>
          </a:p>
        </p:txBody>
      </p:sp>
      <p:sp>
        <p:nvSpPr>
          <p:cNvPr id="3" name="Subtitle 1">
            <a:extLst>
              <a:ext uri="{FF2B5EF4-FFF2-40B4-BE49-F238E27FC236}">
                <a16:creationId xmlns:a16="http://schemas.microsoft.com/office/drawing/2014/main" id="{8194ABF8-6AD0-420E-99D5-F6094BE806F0}"/>
              </a:ext>
            </a:extLst>
          </p:cNvPr>
          <p:cNvSpPr txBox="1">
            <a:spLocks/>
          </p:cNvSpPr>
          <p:nvPr/>
        </p:nvSpPr>
        <p:spPr>
          <a:xfrm>
            <a:off x="576262" y="1518953"/>
            <a:ext cx="6262688" cy="3938872"/>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Moet </a:t>
            </a:r>
            <a:r>
              <a:rPr lang="en-GB" sz="3200" dirty="0" err="1"/>
              <a:t>recht</a:t>
            </a:r>
            <a:r>
              <a:rPr lang="en-GB" sz="3200" dirty="0"/>
              <a:t> </a:t>
            </a:r>
            <a:r>
              <a:rPr lang="en-GB" sz="3200" dirty="0" err="1"/>
              <a:t>doen</a:t>
            </a:r>
            <a:r>
              <a:rPr lang="en-GB" sz="3200" dirty="0"/>
              <a:t> </a:t>
            </a:r>
            <a:r>
              <a:rPr lang="en-GB" sz="3200" dirty="0" err="1"/>
              <a:t>aan</a:t>
            </a:r>
            <a:r>
              <a:rPr lang="en-GB" sz="3200" dirty="0"/>
              <a:t> de </a:t>
            </a:r>
            <a:r>
              <a:rPr lang="en-GB" sz="3200" b="1" u="sng" dirty="0"/>
              <a:t>mate van </a:t>
            </a:r>
            <a:r>
              <a:rPr lang="en-GB" sz="3200" b="1" u="sng" dirty="0" err="1"/>
              <a:t>populariteit</a:t>
            </a:r>
            <a:r>
              <a:rPr lang="en-GB" sz="3200" b="1" u="sng" dirty="0"/>
              <a:t> of </a:t>
            </a:r>
            <a:r>
              <a:rPr lang="en-GB" sz="3200" b="1" u="sng" dirty="0" err="1"/>
              <a:t>bekendheid</a:t>
            </a:r>
            <a:r>
              <a:rPr lang="en-GB" sz="3200" dirty="0"/>
              <a:t> van de </a:t>
            </a:r>
            <a:r>
              <a:rPr lang="en-GB" sz="3200" dirty="0" err="1"/>
              <a:t>geportretteerde</a:t>
            </a:r>
            <a:endParaRPr lang="en-GB" sz="3200" dirty="0"/>
          </a:p>
          <a:p>
            <a:pPr lvl="1"/>
            <a:r>
              <a:rPr lang="en-GB" sz="3200" dirty="0"/>
              <a:t>In </a:t>
            </a:r>
            <a:r>
              <a:rPr lang="en-GB" sz="3200" dirty="0" err="1"/>
              <a:t>overeenstemming</a:t>
            </a:r>
            <a:r>
              <a:rPr lang="en-GB" sz="3200" dirty="0"/>
              <a:t> met de </a:t>
            </a:r>
            <a:r>
              <a:rPr lang="en-GB" sz="3200" b="1" u="sng" dirty="0" err="1"/>
              <a:t>waarde</a:t>
            </a:r>
            <a:r>
              <a:rPr lang="en-GB" sz="3200" b="1" u="sng" dirty="0"/>
              <a:t> in het </a:t>
            </a:r>
            <a:r>
              <a:rPr lang="en-GB" sz="3200" b="1" u="sng" dirty="0" err="1"/>
              <a:t>economisch</a:t>
            </a:r>
            <a:r>
              <a:rPr lang="en-GB" sz="3200" b="1" u="sng" dirty="0"/>
              <a:t> </a:t>
            </a:r>
            <a:r>
              <a:rPr lang="en-GB" sz="3200" b="1" u="sng" dirty="0" err="1"/>
              <a:t>verkeer</a:t>
            </a:r>
            <a:endParaRPr lang="en-GB" sz="3200" b="1" u="sng" dirty="0"/>
          </a:p>
          <a:p>
            <a:pPr lvl="1"/>
            <a:endParaRPr lang="en-GB" sz="3200" dirty="0"/>
          </a:p>
        </p:txBody>
      </p:sp>
      <p:pic>
        <p:nvPicPr>
          <p:cNvPr id="38916" name="Picture 4" descr="Van Gaal eist ton voor gebruik Portretrecht">
            <a:extLst>
              <a:ext uri="{FF2B5EF4-FFF2-40B4-BE49-F238E27FC236}">
                <a16:creationId xmlns:a16="http://schemas.microsoft.com/office/drawing/2014/main" id="{BA19F036-AADE-429F-82D5-DB640592E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1149857"/>
            <a:ext cx="4286250" cy="5412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946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Artikel 21 Aw</a:t>
            </a:r>
            <a:endParaRPr lang="en-GB" dirty="0"/>
          </a:p>
        </p:txBody>
      </p:sp>
      <p:sp>
        <p:nvSpPr>
          <p:cNvPr id="3" name="Subtitle 1">
            <a:extLst>
              <a:ext uri="{FF2B5EF4-FFF2-40B4-BE49-F238E27FC236}">
                <a16:creationId xmlns:a16="http://schemas.microsoft.com/office/drawing/2014/main" id="{F51146AA-C017-4470-986E-3DE12BA91B2E}"/>
              </a:ext>
            </a:extLst>
          </p:cNvPr>
          <p:cNvSpPr txBox="1">
            <a:spLocks/>
          </p:cNvSpPr>
          <p:nvPr/>
        </p:nvSpPr>
        <p:spPr>
          <a:xfrm>
            <a:off x="576262" y="1518953"/>
            <a:ext cx="9377363"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endParaRPr lang="en-GB" sz="3200" dirty="0"/>
          </a:p>
        </p:txBody>
      </p:sp>
      <p:sp>
        <p:nvSpPr>
          <p:cNvPr id="8" name="Subtitle 1">
            <a:extLst>
              <a:ext uri="{FF2B5EF4-FFF2-40B4-BE49-F238E27FC236}">
                <a16:creationId xmlns:a16="http://schemas.microsoft.com/office/drawing/2014/main" id="{A6814610-3C5C-4966-8123-85C2F2DEF166}"/>
              </a:ext>
            </a:extLst>
          </p:cNvPr>
          <p:cNvSpPr txBox="1">
            <a:spLocks/>
          </p:cNvSpPr>
          <p:nvPr/>
        </p:nvSpPr>
        <p:spPr>
          <a:xfrm>
            <a:off x="728662" y="1671353"/>
            <a:ext cx="9729788" cy="4309204"/>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nl-NL" sz="3200" dirty="0"/>
              <a:t>Is een </a:t>
            </a:r>
            <a:r>
              <a:rPr lang="nl-NL" sz="3200" b="1" u="sng" dirty="0"/>
              <a:t>portret</a:t>
            </a:r>
            <a:r>
              <a:rPr lang="nl-NL" sz="3200" dirty="0"/>
              <a:t> vervaardigd zonder daartoe strekkende opdracht, den maker door of vanwege den geportretteerde, of te diens behoeve, gegeven, dan is openbaarmaking daarvan door </a:t>
            </a:r>
            <a:r>
              <a:rPr lang="nl-NL" sz="3200" dirty="0" err="1"/>
              <a:t>dengene</a:t>
            </a:r>
            <a:r>
              <a:rPr lang="nl-NL" sz="3200" dirty="0"/>
              <a:t>, </a:t>
            </a:r>
            <a:r>
              <a:rPr lang="nl-NL" sz="3200" dirty="0" err="1"/>
              <a:t>wien</a:t>
            </a:r>
            <a:r>
              <a:rPr lang="nl-NL" sz="3200" dirty="0"/>
              <a:t> het auteursrecht daarop toekomt, niet geoorloofd, voor </a:t>
            </a:r>
            <a:r>
              <a:rPr lang="nl-NL" sz="3200" dirty="0" err="1"/>
              <a:t>zoover</a:t>
            </a:r>
            <a:r>
              <a:rPr lang="nl-NL" sz="3200" dirty="0"/>
              <a:t> een </a:t>
            </a:r>
            <a:r>
              <a:rPr lang="nl-NL" sz="3200" b="1" u="sng" dirty="0"/>
              <a:t>redelijk belang </a:t>
            </a:r>
            <a:r>
              <a:rPr lang="nl-NL" sz="3200" dirty="0"/>
              <a:t>van den geportretteerde of, na zijn overlijden, van een zijner nabestaanden zich tegen de openbaarmaking verzet.</a:t>
            </a:r>
          </a:p>
          <a:p>
            <a:pPr lvl="1"/>
            <a:endParaRPr lang="en-GB" sz="3200" dirty="0"/>
          </a:p>
        </p:txBody>
      </p:sp>
    </p:spTree>
    <p:custDataLst>
      <p:tags r:id="rId1"/>
    </p:custDataLst>
    <p:extLst>
      <p:ext uri="{BB962C8B-B14F-4D97-AF65-F5344CB8AC3E}">
        <p14:creationId xmlns:p14="http://schemas.microsoft.com/office/powerpoint/2010/main" val="300725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Bijkomende</a:t>
            </a:r>
            <a:r>
              <a:rPr lang="en-GB" altLang="en-US" dirty="0"/>
              <a:t> </a:t>
            </a:r>
            <a:r>
              <a:rPr lang="en-GB" altLang="en-US" dirty="0" err="1"/>
              <a:t>omstandigheden</a:t>
            </a:r>
            <a:endParaRPr lang="en-GB" dirty="0"/>
          </a:p>
        </p:txBody>
      </p:sp>
      <p:sp>
        <p:nvSpPr>
          <p:cNvPr id="4" name="Subtitle 1">
            <a:extLst>
              <a:ext uri="{FF2B5EF4-FFF2-40B4-BE49-F238E27FC236}">
                <a16:creationId xmlns:a16="http://schemas.microsoft.com/office/drawing/2014/main" id="{8CF705BA-4EAF-4075-BAF7-6F8010A38D01}"/>
              </a:ext>
            </a:extLst>
          </p:cNvPr>
          <p:cNvSpPr txBox="1">
            <a:spLocks/>
          </p:cNvSpPr>
          <p:nvPr/>
        </p:nvSpPr>
        <p:spPr>
          <a:xfrm>
            <a:off x="576262" y="1518953"/>
            <a:ext cx="8415338" cy="5186647"/>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r>
              <a:rPr lang="en-GB" sz="3200" b="1" u="sng" dirty="0" err="1"/>
              <a:t>Bijkomende</a:t>
            </a:r>
            <a:r>
              <a:rPr lang="en-GB" sz="3200" b="1" u="sng" dirty="0"/>
              <a:t> </a:t>
            </a:r>
            <a:r>
              <a:rPr lang="en-GB" sz="3200" b="1" u="sng" dirty="0" err="1"/>
              <a:t>omstandigheden</a:t>
            </a:r>
            <a:r>
              <a:rPr lang="en-GB" sz="3200" b="1" u="sng" dirty="0"/>
              <a:t> </a:t>
            </a:r>
            <a:r>
              <a:rPr lang="en-GB" sz="3200" dirty="0" err="1"/>
              <a:t>kunnen</a:t>
            </a:r>
            <a:r>
              <a:rPr lang="en-GB" sz="3200" dirty="0"/>
              <a:t> </a:t>
            </a:r>
            <a:r>
              <a:rPr lang="en-GB" sz="3200" dirty="0" err="1"/>
              <a:t>meebrengen</a:t>
            </a:r>
            <a:r>
              <a:rPr lang="en-GB" sz="3200" dirty="0"/>
              <a:t> </a:t>
            </a:r>
            <a:r>
              <a:rPr lang="en-GB" sz="3200" dirty="0" err="1"/>
              <a:t>dat</a:t>
            </a:r>
            <a:r>
              <a:rPr lang="en-GB" sz="3200" dirty="0"/>
              <a:t> </a:t>
            </a:r>
            <a:r>
              <a:rPr lang="en-GB" sz="3200" dirty="0" err="1"/>
              <a:t>publicatie</a:t>
            </a:r>
            <a:r>
              <a:rPr lang="en-GB" sz="3200" dirty="0"/>
              <a:t> </a:t>
            </a:r>
            <a:r>
              <a:rPr lang="en-GB" sz="3200" dirty="0" err="1"/>
              <a:t>onrechtmatig</a:t>
            </a:r>
            <a:r>
              <a:rPr lang="en-GB" sz="3200" dirty="0"/>
              <a:t> is </a:t>
            </a:r>
            <a:r>
              <a:rPr lang="en-GB" sz="3200" dirty="0" err="1"/>
              <a:t>ondanks</a:t>
            </a:r>
            <a:r>
              <a:rPr lang="en-GB" sz="3200" dirty="0"/>
              <a:t> </a:t>
            </a:r>
            <a:r>
              <a:rPr lang="en-GB" sz="3200" dirty="0" err="1"/>
              <a:t>aanbod</a:t>
            </a:r>
            <a:r>
              <a:rPr lang="en-GB" sz="3200" dirty="0"/>
              <a:t> </a:t>
            </a:r>
            <a:r>
              <a:rPr lang="en-GB" sz="3200" dirty="0" err="1"/>
              <a:t>redelijke</a:t>
            </a:r>
            <a:r>
              <a:rPr lang="en-GB" sz="3200" dirty="0"/>
              <a:t> </a:t>
            </a:r>
            <a:r>
              <a:rPr lang="en-GB" sz="3200" dirty="0" err="1"/>
              <a:t>vergoeding</a:t>
            </a:r>
            <a:endParaRPr lang="en-GB" sz="3200" dirty="0"/>
          </a:p>
          <a:p>
            <a:pPr lvl="1"/>
            <a:r>
              <a:rPr lang="en-GB" sz="3200" dirty="0"/>
              <a:t> </a:t>
            </a:r>
            <a:r>
              <a:rPr lang="en-GB" sz="3200" dirty="0" err="1"/>
              <a:t>Publicatie</a:t>
            </a:r>
            <a:r>
              <a:rPr lang="en-GB" sz="3200" dirty="0"/>
              <a:t> </a:t>
            </a:r>
            <a:r>
              <a:rPr lang="en-GB" sz="3200" dirty="0" err="1"/>
              <a:t>doet</a:t>
            </a:r>
            <a:r>
              <a:rPr lang="en-GB" sz="3200" dirty="0"/>
              <a:t> </a:t>
            </a:r>
            <a:r>
              <a:rPr lang="en-GB" sz="3200" dirty="0" err="1"/>
              <a:t>afbreuk</a:t>
            </a:r>
            <a:r>
              <a:rPr lang="en-GB" sz="3200" dirty="0"/>
              <a:t> of is </a:t>
            </a:r>
            <a:r>
              <a:rPr lang="en-GB" sz="3200" dirty="0" err="1"/>
              <a:t>schadelijk</a:t>
            </a:r>
            <a:r>
              <a:rPr lang="en-GB" sz="3200" dirty="0"/>
              <a:t> voor de </a:t>
            </a:r>
            <a:r>
              <a:rPr lang="en-GB" sz="3200" b="1" u="sng" dirty="0" err="1"/>
              <a:t>wijze</a:t>
            </a:r>
            <a:r>
              <a:rPr lang="en-GB" sz="3200" b="1" u="sng" dirty="0"/>
              <a:t> </a:t>
            </a:r>
            <a:r>
              <a:rPr lang="en-GB" sz="3200" b="1" u="sng" dirty="0" err="1"/>
              <a:t>waarop</a:t>
            </a:r>
            <a:r>
              <a:rPr lang="en-GB" sz="3200" b="1" u="sng" dirty="0"/>
              <a:t> de </a:t>
            </a:r>
            <a:r>
              <a:rPr lang="en-GB" sz="3200" b="1" u="sng" dirty="0" err="1"/>
              <a:t>geportretteerde</a:t>
            </a:r>
            <a:r>
              <a:rPr lang="en-GB" sz="3200" b="1" u="sng" dirty="0"/>
              <a:t> </a:t>
            </a:r>
            <a:r>
              <a:rPr lang="en-GB" sz="3200" b="1" u="sng" dirty="0" err="1"/>
              <a:t>zijn</a:t>
            </a:r>
            <a:r>
              <a:rPr lang="en-GB" sz="3200" b="1" u="sng" dirty="0"/>
              <a:t> </a:t>
            </a:r>
            <a:r>
              <a:rPr lang="en-GB" sz="3200" b="1" u="sng" dirty="0" err="1"/>
              <a:t>bekendheid</a:t>
            </a:r>
            <a:r>
              <a:rPr lang="en-GB" sz="3200" b="1" u="sng" dirty="0"/>
              <a:t> </a:t>
            </a:r>
            <a:r>
              <a:rPr lang="en-GB" sz="3200" b="1" u="sng" dirty="0" err="1"/>
              <a:t>wenst</a:t>
            </a:r>
            <a:r>
              <a:rPr lang="en-GB" sz="3200" b="1" u="sng" dirty="0"/>
              <a:t> te </a:t>
            </a:r>
            <a:r>
              <a:rPr lang="en-GB" sz="3200" b="1" u="sng" dirty="0" err="1"/>
              <a:t>exploiteren</a:t>
            </a:r>
            <a:endParaRPr lang="en-GB" sz="3200" b="1" u="sng" dirty="0"/>
          </a:p>
          <a:p>
            <a:pPr lvl="1"/>
            <a:r>
              <a:rPr lang="en-GB" sz="3200" dirty="0"/>
              <a:t> </a:t>
            </a:r>
            <a:r>
              <a:rPr lang="en-GB" sz="3200" dirty="0" err="1"/>
              <a:t>Exclusiviteit</a:t>
            </a:r>
            <a:r>
              <a:rPr lang="en-GB" sz="3200" dirty="0"/>
              <a:t> </a:t>
            </a:r>
            <a:r>
              <a:rPr lang="en-GB" sz="3200" dirty="0" err="1"/>
              <a:t>een</a:t>
            </a:r>
            <a:r>
              <a:rPr lang="en-GB" sz="3200" dirty="0"/>
              <a:t> </a:t>
            </a:r>
            <a:r>
              <a:rPr lang="en-GB" sz="3200" dirty="0" err="1"/>
              <a:t>bijkomende</a:t>
            </a:r>
            <a:r>
              <a:rPr lang="en-GB" sz="3200" dirty="0"/>
              <a:t> </a:t>
            </a:r>
            <a:r>
              <a:rPr lang="en-GB" sz="3200" dirty="0" err="1"/>
              <a:t>omstandigheid</a:t>
            </a:r>
            <a:r>
              <a:rPr lang="en-GB" sz="3200" dirty="0"/>
              <a:t>?</a:t>
            </a:r>
          </a:p>
          <a:p>
            <a:pPr lvl="1"/>
            <a:r>
              <a:rPr lang="en-GB" sz="3200" dirty="0"/>
              <a:t>Toch </a:t>
            </a:r>
            <a:r>
              <a:rPr lang="en-GB" sz="3200" dirty="0" err="1"/>
              <a:t>een</a:t>
            </a:r>
            <a:r>
              <a:rPr lang="en-GB" sz="3200" dirty="0"/>
              <a:t> </a:t>
            </a:r>
            <a:r>
              <a:rPr lang="en-GB" sz="3200" dirty="0" err="1"/>
              <a:t>zelfbeschikkingsrecht</a:t>
            </a:r>
            <a:r>
              <a:rPr lang="en-GB" sz="3200" dirty="0"/>
              <a:t>?</a:t>
            </a:r>
          </a:p>
          <a:p>
            <a:pPr lvl="1"/>
            <a:endParaRPr lang="en-GB" sz="3200" dirty="0"/>
          </a:p>
        </p:txBody>
      </p:sp>
      <p:pic>
        <p:nvPicPr>
          <p:cNvPr id="5122" name="Picture 2" descr="Johan Cruijff Court voor Thabelang Disabled Center - Bambanani">
            <a:extLst>
              <a:ext uri="{FF2B5EF4-FFF2-40B4-BE49-F238E27FC236}">
                <a16:creationId xmlns:a16="http://schemas.microsoft.com/office/drawing/2014/main" id="{3C03442E-B379-4848-A697-C504F7C44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4099696"/>
            <a:ext cx="4524376" cy="24787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509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AA63B-4AAF-48AA-8C17-4BA03D4D0886}"/>
              </a:ext>
            </a:extLst>
          </p:cNvPr>
          <p:cNvSpPr/>
          <p:nvPr/>
        </p:nvSpPr>
        <p:spPr>
          <a:xfrm>
            <a:off x="3346290" y="1365654"/>
            <a:ext cx="1638300" cy="474300"/>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 name="TextBox 2">
            <a:extLst>
              <a:ext uri="{FF2B5EF4-FFF2-40B4-BE49-F238E27FC236}">
                <a16:creationId xmlns:a16="http://schemas.microsoft.com/office/drawing/2014/main" id="{4A3CC227-1600-4A4D-B38D-AF885B187B8B}"/>
              </a:ext>
            </a:extLst>
          </p:cNvPr>
          <p:cNvSpPr txBox="1"/>
          <p:nvPr/>
        </p:nvSpPr>
        <p:spPr>
          <a:xfrm>
            <a:off x="3488370" y="1456610"/>
            <a:ext cx="1400970" cy="292388"/>
          </a:xfrm>
          <a:prstGeom prst="rect">
            <a:avLst/>
          </a:prstGeom>
          <a:noFill/>
        </p:spPr>
        <p:txBody>
          <a:bodyPr wrap="square" lIns="0" tIns="0" rIns="0" bIns="0" rtlCol="0">
            <a:spAutoFit/>
          </a:bodyPr>
          <a:lstStyle/>
          <a:p>
            <a:pPr algn="l"/>
            <a:r>
              <a:rPr lang="nl-NL" sz="1000" b="1" dirty="0"/>
              <a:t>Gaat het alleen om een commercieel belang?</a:t>
            </a:r>
          </a:p>
        </p:txBody>
      </p:sp>
      <p:cxnSp>
        <p:nvCxnSpPr>
          <p:cNvPr id="6" name="Straight Connector 5">
            <a:extLst>
              <a:ext uri="{FF2B5EF4-FFF2-40B4-BE49-F238E27FC236}">
                <a16:creationId xmlns:a16="http://schemas.microsoft.com/office/drawing/2014/main" id="{777B5499-AE93-4CF8-864F-16186E946876}"/>
              </a:ext>
            </a:extLst>
          </p:cNvPr>
          <p:cNvCxnSpPr>
            <a:cxnSpLocks/>
            <a:stCxn id="2" idx="2"/>
          </p:cNvCxnSpPr>
          <p:nvPr/>
        </p:nvCxnSpPr>
        <p:spPr>
          <a:xfrm>
            <a:off x="4165440" y="183995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BD4FF6-054D-4DC2-B376-E9B528BA2B56}"/>
              </a:ext>
            </a:extLst>
          </p:cNvPr>
          <p:cNvCxnSpPr>
            <a:cxnSpLocks/>
          </p:cNvCxnSpPr>
          <p:nvPr/>
        </p:nvCxnSpPr>
        <p:spPr>
          <a:xfrm>
            <a:off x="2698590" y="214108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CA8E74-B98D-4335-B4E3-F2E1DA78D539}"/>
              </a:ext>
            </a:extLst>
          </p:cNvPr>
          <p:cNvSpPr/>
          <p:nvPr/>
        </p:nvSpPr>
        <p:spPr>
          <a:xfrm>
            <a:off x="4814410" y="197144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 name="TextBox 13">
            <a:extLst>
              <a:ext uri="{FF2B5EF4-FFF2-40B4-BE49-F238E27FC236}">
                <a16:creationId xmlns:a16="http://schemas.microsoft.com/office/drawing/2014/main" id="{6BF29656-0740-4487-BA72-6E989BD28750}"/>
              </a:ext>
            </a:extLst>
          </p:cNvPr>
          <p:cNvSpPr txBox="1"/>
          <p:nvPr/>
        </p:nvSpPr>
        <p:spPr>
          <a:xfrm>
            <a:off x="4865210" y="2058462"/>
            <a:ext cx="238760" cy="146194"/>
          </a:xfrm>
          <a:prstGeom prst="rect">
            <a:avLst/>
          </a:prstGeom>
          <a:noFill/>
        </p:spPr>
        <p:txBody>
          <a:bodyPr wrap="square" lIns="0" tIns="0" rIns="0" bIns="0" rtlCol="0">
            <a:spAutoFit/>
          </a:bodyPr>
          <a:lstStyle/>
          <a:p>
            <a:pPr algn="ctr"/>
            <a:r>
              <a:rPr lang="nl-NL" sz="1000" b="1" dirty="0"/>
              <a:t>Ja</a:t>
            </a:r>
          </a:p>
        </p:txBody>
      </p:sp>
      <p:sp>
        <p:nvSpPr>
          <p:cNvPr id="22" name="Oval 21">
            <a:extLst>
              <a:ext uri="{FF2B5EF4-FFF2-40B4-BE49-F238E27FC236}">
                <a16:creationId xmlns:a16="http://schemas.microsoft.com/office/drawing/2014/main" id="{2C1E1805-B2C1-4A64-8081-8972806C35CB}"/>
              </a:ext>
            </a:extLst>
          </p:cNvPr>
          <p:cNvSpPr/>
          <p:nvPr/>
        </p:nvSpPr>
        <p:spPr>
          <a:xfrm>
            <a:off x="3198810" y="198096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23" name="TextBox 22">
            <a:extLst>
              <a:ext uri="{FF2B5EF4-FFF2-40B4-BE49-F238E27FC236}">
                <a16:creationId xmlns:a16="http://schemas.microsoft.com/office/drawing/2014/main" id="{F562E431-4B71-4326-93B1-9AF277E918EC}"/>
              </a:ext>
            </a:extLst>
          </p:cNvPr>
          <p:cNvSpPr txBox="1"/>
          <p:nvPr/>
        </p:nvSpPr>
        <p:spPr>
          <a:xfrm>
            <a:off x="3249610" y="2067987"/>
            <a:ext cx="238760" cy="146194"/>
          </a:xfrm>
          <a:prstGeom prst="rect">
            <a:avLst/>
          </a:prstGeom>
          <a:noFill/>
        </p:spPr>
        <p:txBody>
          <a:bodyPr wrap="square" lIns="0" tIns="0" rIns="0" bIns="0" rtlCol="0">
            <a:spAutoFit/>
          </a:bodyPr>
          <a:lstStyle/>
          <a:p>
            <a:pPr algn="ctr"/>
            <a:r>
              <a:rPr lang="nl-NL" sz="1000" b="1" dirty="0"/>
              <a:t>Nee</a:t>
            </a:r>
          </a:p>
        </p:txBody>
      </p:sp>
      <p:cxnSp>
        <p:nvCxnSpPr>
          <p:cNvPr id="27" name="Straight Connector 26">
            <a:extLst>
              <a:ext uri="{FF2B5EF4-FFF2-40B4-BE49-F238E27FC236}">
                <a16:creationId xmlns:a16="http://schemas.microsoft.com/office/drawing/2014/main" id="{BAEA7DC0-1330-4960-8A0D-06F3A358C131}"/>
              </a:ext>
            </a:extLst>
          </p:cNvPr>
          <p:cNvCxnSpPr>
            <a:cxnSpLocks/>
          </p:cNvCxnSpPr>
          <p:nvPr/>
        </p:nvCxnSpPr>
        <p:spPr>
          <a:xfrm>
            <a:off x="2698590" y="214108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82F92-166B-4062-B59B-A62E17D222E8}"/>
              </a:ext>
            </a:extLst>
          </p:cNvPr>
          <p:cNvCxnSpPr>
            <a:cxnSpLocks/>
          </p:cNvCxnSpPr>
          <p:nvPr/>
        </p:nvCxnSpPr>
        <p:spPr>
          <a:xfrm>
            <a:off x="5683090" y="2131559"/>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640DC87-CC51-4A0E-AA1D-50AE925A217F}"/>
              </a:ext>
            </a:extLst>
          </p:cNvPr>
          <p:cNvSpPr/>
          <p:nvPr/>
        </p:nvSpPr>
        <p:spPr>
          <a:xfrm>
            <a:off x="5205728" y="2420792"/>
            <a:ext cx="1638300" cy="5473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0" name="TextBox 29">
            <a:extLst>
              <a:ext uri="{FF2B5EF4-FFF2-40B4-BE49-F238E27FC236}">
                <a16:creationId xmlns:a16="http://schemas.microsoft.com/office/drawing/2014/main" id="{C0475137-86B3-4917-B9C0-AB227344EA19}"/>
              </a:ext>
            </a:extLst>
          </p:cNvPr>
          <p:cNvSpPr txBox="1"/>
          <p:nvPr/>
        </p:nvSpPr>
        <p:spPr>
          <a:xfrm>
            <a:off x="5263989" y="2484915"/>
            <a:ext cx="1580039" cy="438582"/>
          </a:xfrm>
          <a:prstGeom prst="rect">
            <a:avLst/>
          </a:prstGeom>
          <a:noFill/>
        </p:spPr>
        <p:txBody>
          <a:bodyPr wrap="square" lIns="0" tIns="0" rIns="0" bIns="0" rtlCol="0">
            <a:spAutoFit/>
          </a:bodyPr>
          <a:lstStyle/>
          <a:p>
            <a:pPr algn="l"/>
            <a:r>
              <a:rPr lang="nl-NL" sz="1000" b="1" dirty="0"/>
              <a:t>Zijn er omstandigheden, die rechtvaardigen daaraan voorbij te gaan?</a:t>
            </a:r>
          </a:p>
        </p:txBody>
      </p:sp>
      <p:cxnSp>
        <p:nvCxnSpPr>
          <p:cNvPr id="31" name="Straight Connector 30">
            <a:extLst>
              <a:ext uri="{FF2B5EF4-FFF2-40B4-BE49-F238E27FC236}">
                <a16:creationId xmlns:a16="http://schemas.microsoft.com/office/drawing/2014/main" id="{7B8E2A95-4E98-4063-B191-C684EE98C8B4}"/>
              </a:ext>
            </a:extLst>
          </p:cNvPr>
          <p:cNvCxnSpPr>
            <a:cxnSpLocks/>
          </p:cNvCxnSpPr>
          <p:nvPr/>
        </p:nvCxnSpPr>
        <p:spPr>
          <a:xfrm>
            <a:off x="4603750" y="3285355"/>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24F7763-629E-4BA0-84C7-7ADFF6C7F211}"/>
              </a:ext>
            </a:extLst>
          </p:cNvPr>
          <p:cNvSpPr/>
          <p:nvPr/>
        </p:nvSpPr>
        <p:spPr>
          <a:xfrm>
            <a:off x="6711450" y="3118783"/>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4" name="Oval 33">
            <a:extLst>
              <a:ext uri="{FF2B5EF4-FFF2-40B4-BE49-F238E27FC236}">
                <a16:creationId xmlns:a16="http://schemas.microsoft.com/office/drawing/2014/main" id="{7CAA5729-16F8-4013-B47F-C7CD3547C566}"/>
              </a:ext>
            </a:extLst>
          </p:cNvPr>
          <p:cNvSpPr/>
          <p:nvPr/>
        </p:nvSpPr>
        <p:spPr>
          <a:xfrm>
            <a:off x="5103970" y="314029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36" name="Straight Connector 35">
            <a:extLst>
              <a:ext uri="{FF2B5EF4-FFF2-40B4-BE49-F238E27FC236}">
                <a16:creationId xmlns:a16="http://schemas.microsoft.com/office/drawing/2014/main" id="{87CA7E61-3F33-4EB6-960C-4CE280A5ABB6}"/>
              </a:ext>
            </a:extLst>
          </p:cNvPr>
          <p:cNvCxnSpPr>
            <a:cxnSpLocks/>
          </p:cNvCxnSpPr>
          <p:nvPr/>
        </p:nvCxnSpPr>
        <p:spPr>
          <a:xfrm>
            <a:off x="4603750" y="3285355"/>
            <a:ext cx="0" cy="2797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A3D5EF-43CB-451B-B568-B53480E1D47D}"/>
              </a:ext>
            </a:extLst>
          </p:cNvPr>
          <p:cNvCxnSpPr>
            <a:cxnSpLocks/>
          </p:cNvCxnSpPr>
          <p:nvPr/>
        </p:nvCxnSpPr>
        <p:spPr>
          <a:xfrm>
            <a:off x="7588250" y="327583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8AC045-C7DE-4588-A7E4-7598C7B20471}"/>
              </a:ext>
            </a:extLst>
          </p:cNvPr>
          <p:cNvCxnSpPr>
            <a:cxnSpLocks/>
          </p:cNvCxnSpPr>
          <p:nvPr/>
        </p:nvCxnSpPr>
        <p:spPr>
          <a:xfrm>
            <a:off x="6013290" y="298097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46457EA-0AC8-4B53-B7D9-BB4DB0EA5BFC}"/>
              </a:ext>
            </a:extLst>
          </p:cNvPr>
          <p:cNvSpPr/>
          <p:nvPr/>
        </p:nvSpPr>
        <p:spPr>
          <a:xfrm>
            <a:off x="6782348" y="3582689"/>
            <a:ext cx="1638300" cy="443824"/>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48" name="TextBox 47">
            <a:extLst>
              <a:ext uri="{FF2B5EF4-FFF2-40B4-BE49-F238E27FC236}">
                <a16:creationId xmlns:a16="http://schemas.microsoft.com/office/drawing/2014/main" id="{4909BCBC-3AEB-405C-B0AE-DCC96A0DCED5}"/>
              </a:ext>
            </a:extLst>
          </p:cNvPr>
          <p:cNvSpPr txBox="1"/>
          <p:nvPr/>
        </p:nvSpPr>
        <p:spPr>
          <a:xfrm>
            <a:off x="6840609" y="3646812"/>
            <a:ext cx="1580039" cy="292388"/>
          </a:xfrm>
          <a:prstGeom prst="rect">
            <a:avLst/>
          </a:prstGeom>
          <a:noFill/>
        </p:spPr>
        <p:txBody>
          <a:bodyPr wrap="square" lIns="0" tIns="0" rIns="0" bIns="0" rtlCol="0">
            <a:spAutoFit/>
          </a:bodyPr>
          <a:lstStyle/>
          <a:p>
            <a:pPr algn="l"/>
            <a:r>
              <a:rPr lang="nl-NL" sz="1000" b="1" dirty="0"/>
              <a:t>Is er een redelijke vergoeding aangeboden?</a:t>
            </a:r>
          </a:p>
        </p:txBody>
      </p:sp>
      <p:cxnSp>
        <p:nvCxnSpPr>
          <p:cNvPr id="52" name="Straight Connector 51">
            <a:extLst>
              <a:ext uri="{FF2B5EF4-FFF2-40B4-BE49-F238E27FC236}">
                <a16:creationId xmlns:a16="http://schemas.microsoft.com/office/drawing/2014/main" id="{9E53E2B1-38C6-4933-88F0-A94EAD24EAC7}"/>
              </a:ext>
            </a:extLst>
          </p:cNvPr>
          <p:cNvCxnSpPr>
            <a:cxnSpLocks/>
          </p:cNvCxnSpPr>
          <p:nvPr/>
        </p:nvCxnSpPr>
        <p:spPr>
          <a:xfrm>
            <a:off x="7610867" y="4037233"/>
            <a:ext cx="1011" cy="3088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968F71-9C41-43FD-B0B5-FC38E4580903}"/>
              </a:ext>
            </a:extLst>
          </p:cNvPr>
          <p:cNvCxnSpPr>
            <a:cxnSpLocks/>
          </p:cNvCxnSpPr>
          <p:nvPr/>
        </p:nvCxnSpPr>
        <p:spPr>
          <a:xfrm>
            <a:off x="6106481" y="4345791"/>
            <a:ext cx="3003777" cy="9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6D10688-034F-4D36-8F4B-546B50EB2B89}"/>
              </a:ext>
            </a:extLst>
          </p:cNvPr>
          <p:cNvSpPr/>
          <p:nvPr/>
        </p:nvSpPr>
        <p:spPr>
          <a:xfrm>
            <a:off x="6625978" y="4195198"/>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57" name="TextBox 56">
            <a:extLst>
              <a:ext uri="{FF2B5EF4-FFF2-40B4-BE49-F238E27FC236}">
                <a16:creationId xmlns:a16="http://schemas.microsoft.com/office/drawing/2014/main" id="{D51D173E-97B3-4876-A8C8-E38877D92E8B}"/>
              </a:ext>
            </a:extLst>
          </p:cNvPr>
          <p:cNvSpPr txBox="1"/>
          <p:nvPr/>
        </p:nvSpPr>
        <p:spPr>
          <a:xfrm>
            <a:off x="6676778" y="4282219"/>
            <a:ext cx="238760" cy="146194"/>
          </a:xfrm>
          <a:prstGeom prst="rect">
            <a:avLst/>
          </a:prstGeom>
          <a:noFill/>
        </p:spPr>
        <p:txBody>
          <a:bodyPr wrap="square" lIns="0" tIns="0" rIns="0" bIns="0" rtlCol="0">
            <a:spAutoFit/>
          </a:bodyPr>
          <a:lstStyle/>
          <a:p>
            <a:pPr algn="ctr"/>
            <a:r>
              <a:rPr lang="nl-NL" sz="1000" b="1" dirty="0"/>
              <a:t>Nee</a:t>
            </a:r>
          </a:p>
        </p:txBody>
      </p:sp>
      <p:cxnSp>
        <p:nvCxnSpPr>
          <p:cNvPr id="58" name="Straight Connector 57">
            <a:extLst>
              <a:ext uri="{FF2B5EF4-FFF2-40B4-BE49-F238E27FC236}">
                <a16:creationId xmlns:a16="http://schemas.microsoft.com/office/drawing/2014/main" id="{CDA9C1FF-36D9-4166-88DA-331CA02D1C71}"/>
              </a:ext>
            </a:extLst>
          </p:cNvPr>
          <p:cNvCxnSpPr>
            <a:cxnSpLocks/>
          </p:cNvCxnSpPr>
          <p:nvPr/>
        </p:nvCxnSpPr>
        <p:spPr>
          <a:xfrm>
            <a:off x="6106481" y="4345791"/>
            <a:ext cx="0" cy="17371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13441D-DC04-4B32-9BCF-EA973FC849BB}"/>
              </a:ext>
            </a:extLst>
          </p:cNvPr>
          <p:cNvCxnSpPr>
            <a:cxnSpLocks/>
          </p:cNvCxnSpPr>
          <p:nvPr/>
        </p:nvCxnSpPr>
        <p:spPr>
          <a:xfrm>
            <a:off x="9110258" y="4345791"/>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B545E02-BCF2-4EC2-BBD5-98D3F32104CA}"/>
              </a:ext>
            </a:extLst>
          </p:cNvPr>
          <p:cNvSpPr/>
          <p:nvPr/>
        </p:nvSpPr>
        <p:spPr>
          <a:xfrm>
            <a:off x="8244360" y="4646093"/>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1" name="TextBox 60">
            <a:extLst>
              <a:ext uri="{FF2B5EF4-FFF2-40B4-BE49-F238E27FC236}">
                <a16:creationId xmlns:a16="http://schemas.microsoft.com/office/drawing/2014/main" id="{659B583B-09BC-4D14-9579-97F609300A5C}"/>
              </a:ext>
            </a:extLst>
          </p:cNvPr>
          <p:cNvSpPr txBox="1"/>
          <p:nvPr/>
        </p:nvSpPr>
        <p:spPr>
          <a:xfrm>
            <a:off x="8301385" y="4701787"/>
            <a:ext cx="1727519" cy="438582"/>
          </a:xfrm>
          <a:prstGeom prst="rect">
            <a:avLst/>
          </a:prstGeom>
          <a:noFill/>
        </p:spPr>
        <p:txBody>
          <a:bodyPr wrap="square" lIns="0" tIns="0" rIns="0" bIns="0" rtlCol="0">
            <a:spAutoFit/>
          </a:bodyPr>
          <a:lstStyle/>
          <a:p>
            <a:pPr algn="l"/>
            <a:r>
              <a:rPr lang="nl-NL" sz="1000" b="1" dirty="0"/>
              <a:t>Is er sprake van bijkomende omstandigheden, die zwaarder wegen?</a:t>
            </a:r>
          </a:p>
        </p:txBody>
      </p:sp>
      <p:cxnSp>
        <p:nvCxnSpPr>
          <p:cNvPr id="62" name="Straight Connector 61">
            <a:extLst>
              <a:ext uri="{FF2B5EF4-FFF2-40B4-BE49-F238E27FC236}">
                <a16:creationId xmlns:a16="http://schemas.microsoft.com/office/drawing/2014/main" id="{EDAF109D-26E9-45E1-8D17-2A9423007A9A}"/>
              </a:ext>
            </a:extLst>
          </p:cNvPr>
          <p:cNvCxnSpPr>
            <a:cxnSpLocks/>
          </p:cNvCxnSpPr>
          <p:nvPr/>
        </p:nvCxnSpPr>
        <p:spPr>
          <a:xfrm>
            <a:off x="9114958" y="5246605"/>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CEFBA0-B0ED-452C-A609-30B25281605A}"/>
              </a:ext>
            </a:extLst>
          </p:cNvPr>
          <p:cNvCxnSpPr>
            <a:cxnSpLocks/>
          </p:cNvCxnSpPr>
          <p:nvPr/>
        </p:nvCxnSpPr>
        <p:spPr>
          <a:xfrm>
            <a:off x="7716826" y="555252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D0992D6-462A-4474-A14F-0FBAE2C87A75}"/>
              </a:ext>
            </a:extLst>
          </p:cNvPr>
          <p:cNvSpPr/>
          <p:nvPr/>
        </p:nvSpPr>
        <p:spPr>
          <a:xfrm>
            <a:off x="9832646" y="538288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5" name="TextBox 64">
            <a:extLst>
              <a:ext uri="{FF2B5EF4-FFF2-40B4-BE49-F238E27FC236}">
                <a16:creationId xmlns:a16="http://schemas.microsoft.com/office/drawing/2014/main" id="{DCB6607F-A6C4-4385-9E9D-45333D3A096A}"/>
              </a:ext>
            </a:extLst>
          </p:cNvPr>
          <p:cNvSpPr txBox="1"/>
          <p:nvPr/>
        </p:nvSpPr>
        <p:spPr>
          <a:xfrm>
            <a:off x="9883446" y="546990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66" name="Oval 65">
            <a:extLst>
              <a:ext uri="{FF2B5EF4-FFF2-40B4-BE49-F238E27FC236}">
                <a16:creationId xmlns:a16="http://schemas.microsoft.com/office/drawing/2014/main" id="{856D15A6-66C5-45CD-83FA-64B16EB1ECCC}"/>
              </a:ext>
            </a:extLst>
          </p:cNvPr>
          <p:cNvSpPr/>
          <p:nvPr/>
        </p:nvSpPr>
        <p:spPr>
          <a:xfrm>
            <a:off x="8217046" y="539240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7" name="TextBox 66">
            <a:extLst>
              <a:ext uri="{FF2B5EF4-FFF2-40B4-BE49-F238E27FC236}">
                <a16:creationId xmlns:a16="http://schemas.microsoft.com/office/drawing/2014/main" id="{DF68BA85-9274-4715-92A3-96CA0BE6FCFD}"/>
              </a:ext>
            </a:extLst>
          </p:cNvPr>
          <p:cNvSpPr txBox="1"/>
          <p:nvPr/>
        </p:nvSpPr>
        <p:spPr>
          <a:xfrm>
            <a:off x="8267846" y="5479427"/>
            <a:ext cx="238760" cy="146194"/>
          </a:xfrm>
          <a:prstGeom prst="rect">
            <a:avLst/>
          </a:prstGeom>
          <a:noFill/>
        </p:spPr>
        <p:txBody>
          <a:bodyPr wrap="square" lIns="0" tIns="0" rIns="0" bIns="0" rtlCol="0">
            <a:spAutoFit/>
          </a:bodyPr>
          <a:lstStyle/>
          <a:p>
            <a:pPr algn="ctr"/>
            <a:r>
              <a:rPr lang="nl-NL" sz="1000" b="1" dirty="0"/>
              <a:t>Nee</a:t>
            </a:r>
          </a:p>
        </p:txBody>
      </p:sp>
      <p:cxnSp>
        <p:nvCxnSpPr>
          <p:cNvPr id="68" name="Straight Connector 67">
            <a:extLst>
              <a:ext uri="{FF2B5EF4-FFF2-40B4-BE49-F238E27FC236}">
                <a16:creationId xmlns:a16="http://schemas.microsoft.com/office/drawing/2014/main" id="{C049A8CB-01C0-4441-B1CD-012C77785216}"/>
              </a:ext>
            </a:extLst>
          </p:cNvPr>
          <p:cNvCxnSpPr>
            <a:cxnSpLocks/>
          </p:cNvCxnSpPr>
          <p:nvPr/>
        </p:nvCxnSpPr>
        <p:spPr>
          <a:xfrm>
            <a:off x="7716826" y="5550747"/>
            <a:ext cx="0" cy="5410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9C16183-5358-4CAB-A9D2-E7CBDA05A482}"/>
              </a:ext>
            </a:extLst>
          </p:cNvPr>
          <p:cNvSpPr txBox="1"/>
          <p:nvPr/>
        </p:nvSpPr>
        <p:spPr>
          <a:xfrm>
            <a:off x="5144609" y="3243600"/>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71" name="TextBox 70">
            <a:extLst>
              <a:ext uri="{FF2B5EF4-FFF2-40B4-BE49-F238E27FC236}">
                <a16:creationId xmlns:a16="http://schemas.microsoft.com/office/drawing/2014/main" id="{CECE2BE7-83E9-4AC5-A603-173BD6215BEB}"/>
              </a:ext>
            </a:extLst>
          </p:cNvPr>
          <p:cNvSpPr txBox="1"/>
          <p:nvPr/>
        </p:nvSpPr>
        <p:spPr>
          <a:xfrm>
            <a:off x="6762250" y="3194760"/>
            <a:ext cx="238760" cy="146194"/>
          </a:xfrm>
          <a:prstGeom prst="rect">
            <a:avLst/>
          </a:prstGeom>
          <a:noFill/>
        </p:spPr>
        <p:txBody>
          <a:bodyPr wrap="square" lIns="0" tIns="0" rIns="0" bIns="0" rtlCol="0">
            <a:spAutoFit/>
          </a:bodyPr>
          <a:lstStyle/>
          <a:p>
            <a:pPr algn="ctr"/>
            <a:r>
              <a:rPr lang="nl-NL" sz="1000" b="1" dirty="0"/>
              <a:t>Nee</a:t>
            </a:r>
          </a:p>
        </p:txBody>
      </p:sp>
      <p:sp>
        <p:nvSpPr>
          <p:cNvPr id="75" name="TextBox 74">
            <a:extLst>
              <a:ext uri="{FF2B5EF4-FFF2-40B4-BE49-F238E27FC236}">
                <a16:creationId xmlns:a16="http://schemas.microsoft.com/office/drawing/2014/main" id="{88A9D700-3A8D-4CA3-AA7F-E87251976D43}"/>
              </a:ext>
            </a:extLst>
          </p:cNvPr>
          <p:cNvSpPr txBox="1"/>
          <p:nvPr/>
        </p:nvSpPr>
        <p:spPr>
          <a:xfrm>
            <a:off x="7002607" y="2457987"/>
            <a:ext cx="2384827" cy="292388"/>
          </a:xfrm>
          <a:prstGeom prst="rect">
            <a:avLst/>
          </a:prstGeom>
          <a:noFill/>
        </p:spPr>
        <p:txBody>
          <a:bodyPr wrap="square" lIns="0" tIns="0" rIns="0" bIns="0" rtlCol="0">
            <a:spAutoFit/>
          </a:bodyPr>
          <a:lstStyle/>
          <a:p>
            <a:pPr algn="l"/>
            <a:r>
              <a:rPr lang="nl-NL" sz="1000" b="1" dirty="0"/>
              <a:t>- Bijvoorbeeld de grote informatieve waarde van de publicatie</a:t>
            </a:r>
          </a:p>
        </p:txBody>
      </p:sp>
      <p:sp>
        <p:nvSpPr>
          <p:cNvPr id="78" name="TextBox 77">
            <a:extLst>
              <a:ext uri="{FF2B5EF4-FFF2-40B4-BE49-F238E27FC236}">
                <a16:creationId xmlns:a16="http://schemas.microsoft.com/office/drawing/2014/main" id="{9F933D8F-59AF-4C1C-A767-2A59455D5382}"/>
              </a:ext>
            </a:extLst>
          </p:cNvPr>
          <p:cNvSpPr txBox="1"/>
          <p:nvPr/>
        </p:nvSpPr>
        <p:spPr>
          <a:xfrm>
            <a:off x="10177377" y="4704117"/>
            <a:ext cx="1489028" cy="584775"/>
          </a:xfrm>
          <a:prstGeom prst="rect">
            <a:avLst/>
          </a:prstGeom>
          <a:noFill/>
        </p:spPr>
        <p:txBody>
          <a:bodyPr wrap="square" lIns="0" tIns="0" rIns="0" bIns="0" rtlCol="0">
            <a:spAutoFit/>
          </a:bodyPr>
          <a:lstStyle/>
          <a:p>
            <a:pPr algn="l"/>
            <a:r>
              <a:rPr lang="nl-NL" sz="1000" b="1" dirty="0"/>
              <a:t>- Bijvoorbeeld de publicatie is schadelijk voor de wijze van exploitatie</a:t>
            </a:r>
          </a:p>
        </p:txBody>
      </p:sp>
      <p:cxnSp>
        <p:nvCxnSpPr>
          <p:cNvPr id="88" name="Straight Connector 87">
            <a:extLst>
              <a:ext uri="{FF2B5EF4-FFF2-40B4-BE49-F238E27FC236}">
                <a16:creationId xmlns:a16="http://schemas.microsoft.com/office/drawing/2014/main" id="{9442AA6A-6C6F-4896-A7E3-CEDC647722F7}"/>
              </a:ext>
            </a:extLst>
          </p:cNvPr>
          <p:cNvCxnSpPr>
            <a:cxnSpLocks/>
          </p:cNvCxnSpPr>
          <p:nvPr/>
        </p:nvCxnSpPr>
        <p:spPr>
          <a:xfrm>
            <a:off x="10701326" y="5552524"/>
            <a:ext cx="0" cy="5304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4E50DD30-37F1-4477-9100-943D3E575285}"/>
              </a:ext>
            </a:extLst>
          </p:cNvPr>
          <p:cNvSpPr/>
          <p:nvPr/>
        </p:nvSpPr>
        <p:spPr>
          <a:xfrm>
            <a:off x="9910976" y="5845157"/>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2" name="TextBox 91">
            <a:extLst>
              <a:ext uri="{FF2B5EF4-FFF2-40B4-BE49-F238E27FC236}">
                <a16:creationId xmlns:a16="http://schemas.microsoft.com/office/drawing/2014/main" id="{0C7EEA12-6367-43CC-B3CD-47EF404540A5}"/>
              </a:ext>
            </a:extLst>
          </p:cNvPr>
          <p:cNvSpPr txBox="1"/>
          <p:nvPr/>
        </p:nvSpPr>
        <p:spPr>
          <a:xfrm>
            <a:off x="10013683" y="5908450"/>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95" name="Rectangle 94">
            <a:extLst>
              <a:ext uri="{FF2B5EF4-FFF2-40B4-BE49-F238E27FC236}">
                <a16:creationId xmlns:a16="http://schemas.microsoft.com/office/drawing/2014/main" id="{7924FFC3-A9B8-440C-8CB6-DBFB25D4FC59}"/>
              </a:ext>
            </a:extLst>
          </p:cNvPr>
          <p:cNvSpPr/>
          <p:nvPr/>
        </p:nvSpPr>
        <p:spPr>
          <a:xfrm>
            <a:off x="3775489" y="5837409"/>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6" name="TextBox 95">
            <a:extLst>
              <a:ext uri="{FF2B5EF4-FFF2-40B4-BE49-F238E27FC236}">
                <a16:creationId xmlns:a16="http://schemas.microsoft.com/office/drawing/2014/main" id="{1691F3B4-2E76-4EA7-B05B-E7D3D79F1CDB}"/>
              </a:ext>
            </a:extLst>
          </p:cNvPr>
          <p:cNvSpPr txBox="1"/>
          <p:nvPr/>
        </p:nvSpPr>
        <p:spPr>
          <a:xfrm>
            <a:off x="3878195" y="5900702"/>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98" name="Rectangle 97">
            <a:extLst>
              <a:ext uri="{FF2B5EF4-FFF2-40B4-BE49-F238E27FC236}">
                <a16:creationId xmlns:a16="http://schemas.microsoft.com/office/drawing/2014/main" id="{65874EB7-8523-4BBE-9063-E396A3CD365B}"/>
              </a:ext>
            </a:extLst>
          </p:cNvPr>
          <p:cNvSpPr/>
          <p:nvPr/>
        </p:nvSpPr>
        <p:spPr>
          <a:xfrm>
            <a:off x="7317653" y="5851723"/>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9" name="TextBox 98">
            <a:extLst>
              <a:ext uri="{FF2B5EF4-FFF2-40B4-BE49-F238E27FC236}">
                <a16:creationId xmlns:a16="http://schemas.microsoft.com/office/drawing/2014/main" id="{C2B4C830-1606-4459-BA48-B3616C21F373}"/>
              </a:ext>
            </a:extLst>
          </p:cNvPr>
          <p:cNvSpPr txBox="1"/>
          <p:nvPr/>
        </p:nvSpPr>
        <p:spPr>
          <a:xfrm>
            <a:off x="7478075" y="5915016"/>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101" name="Rectangle 100">
            <a:extLst>
              <a:ext uri="{FF2B5EF4-FFF2-40B4-BE49-F238E27FC236}">
                <a16:creationId xmlns:a16="http://schemas.microsoft.com/office/drawing/2014/main" id="{18D2BBA3-1CFD-44B6-A9E3-2D3BA0B7354D}"/>
              </a:ext>
            </a:extLst>
          </p:cNvPr>
          <p:cNvSpPr/>
          <p:nvPr/>
        </p:nvSpPr>
        <p:spPr>
          <a:xfrm>
            <a:off x="5539015" y="5830550"/>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2" name="TextBox 101">
            <a:extLst>
              <a:ext uri="{FF2B5EF4-FFF2-40B4-BE49-F238E27FC236}">
                <a16:creationId xmlns:a16="http://schemas.microsoft.com/office/drawing/2014/main" id="{83A5AAE7-12D9-4338-A31E-4960F204A60F}"/>
              </a:ext>
            </a:extLst>
          </p:cNvPr>
          <p:cNvSpPr txBox="1"/>
          <p:nvPr/>
        </p:nvSpPr>
        <p:spPr>
          <a:xfrm>
            <a:off x="5641722" y="5893843"/>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06" name="Rectangle 105">
            <a:extLst>
              <a:ext uri="{FF2B5EF4-FFF2-40B4-BE49-F238E27FC236}">
                <a16:creationId xmlns:a16="http://schemas.microsoft.com/office/drawing/2014/main" id="{451E2EB0-C06D-4FF8-86B2-4AD4B5CD2271}"/>
              </a:ext>
            </a:extLst>
          </p:cNvPr>
          <p:cNvSpPr/>
          <p:nvPr/>
        </p:nvSpPr>
        <p:spPr>
          <a:xfrm>
            <a:off x="9910976" y="5837409"/>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7" name="TextBox 106">
            <a:extLst>
              <a:ext uri="{FF2B5EF4-FFF2-40B4-BE49-F238E27FC236}">
                <a16:creationId xmlns:a16="http://schemas.microsoft.com/office/drawing/2014/main" id="{609E68FE-A3F3-428A-8593-ED604F2FE595}"/>
              </a:ext>
            </a:extLst>
          </p:cNvPr>
          <p:cNvSpPr txBox="1"/>
          <p:nvPr/>
        </p:nvSpPr>
        <p:spPr>
          <a:xfrm>
            <a:off x="10013683" y="5900702"/>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24" name="Rectangle 123">
            <a:extLst>
              <a:ext uri="{FF2B5EF4-FFF2-40B4-BE49-F238E27FC236}">
                <a16:creationId xmlns:a16="http://schemas.microsoft.com/office/drawing/2014/main" id="{C8B8F766-1712-4473-87E4-3C7830A939E3}"/>
              </a:ext>
            </a:extLst>
          </p:cNvPr>
          <p:cNvSpPr/>
          <p:nvPr/>
        </p:nvSpPr>
        <p:spPr>
          <a:xfrm>
            <a:off x="1866934" y="2418605"/>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5" name="TextBox 124">
            <a:extLst>
              <a:ext uri="{FF2B5EF4-FFF2-40B4-BE49-F238E27FC236}">
                <a16:creationId xmlns:a16="http://schemas.microsoft.com/office/drawing/2014/main" id="{30FDF0AB-28BD-428B-B668-8463A9ACF6F0}"/>
              </a:ext>
            </a:extLst>
          </p:cNvPr>
          <p:cNvSpPr txBox="1"/>
          <p:nvPr/>
        </p:nvSpPr>
        <p:spPr>
          <a:xfrm>
            <a:off x="1923959" y="2474299"/>
            <a:ext cx="1727519" cy="438582"/>
          </a:xfrm>
          <a:prstGeom prst="rect">
            <a:avLst/>
          </a:prstGeom>
          <a:noFill/>
        </p:spPr>
        <p:txBody>
          <a:bodyPr wrap="square" lIns="0" tIns="0" rIns="0" bIns="0" rtlCol="0">
            <a:spAutoFit/>
          </a:bodyPr>
          <a:lstStyle/>
          <a:p>
            <a:pPr algn="l"/>
            <a:r>
              <a:rPr lang="nl-NL" sz="1000" b="1" dirty="0"/>
              <a:t>Is er sprake van een privacybelang dat zwaarder weegt</a:t>
            </a:r>
          </a:p>
        </p:txBody>
      </p:sp>
      <p:cxnSp>
        <p:nvCxnSpPr>
          <p:cNvPr id="126" name="Straight Connector 125">
            <a:extLst>
              <a:ext uri="{FF2B5EF4-FFF2-40B4-BE49-F238E27FC236}">
                <a16:creationId xmlns:a16="http://schemas.microsoft.com/office/drawing/2014/main" id="{F972DA0F-5EA6-4B15-9BEC-6DDF1E5AEA5B}"/>
              </a:ext>
            </a:extLst>
          </p:cNvPr>
          <p:cNvCxnSpPr>
            <a:cxnSpLocks/>
          </p:cNvCxnSpPr>
          <p:nvPr/>
        </p:nvCxnSpPr>
        <p:spPr>
          <a:xfrm>
            <a:off x="1281826" y="3345747"/>
            <a:ext cx="2883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0D0A9401-8F6A-4DC2-BA84-120FF7BA7FF8}"/>
              </a:ext>
            </a:extLst>
          </p:cNvPr>
          <p:cNvSpPr/>
          <p:nvPr/>
        </p:nvSpPr>
        <p:spPr>
          <a:xfrm>
            <a:off x="3406456" y="3203950"/>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8" name="Oval 127">
            <a:extLst>
              <a:ext uri="{FF2B5EF4-FFF2-40B4-BE49-F238E27FC236}">
                <a16:creationId xmlns:a16="http://schemas.microsoft.com/office/drawing/2014/main" id="{8D9FCA63-2306-4637-A5E8-7D4217718489}"/>
              </a:ext>
            </a:extLst>
          </p:cNvPr>
          <p:cNvSpPr/>
          <p:nvPr/>
        </p:nvSpPr>
        <p:spPr>
          <a:xfrm>
            <a:off x="1782046" y="320069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129" name="Straight Connector 128">
            <a:extLst>
              <a:ext uri="{FF2B5EF4-FFF2-40B4-BE49-F238E27FC236}">
                <a16:creationId xmlns:a16="http://schemas.microsoft.com/office/drawing/2014/main" id="{AFA73E03-443B-461C-9E6E-C15745CB4411}"/>
              </a:ext>
            </a:extLst>
          </p:cNvPr>
          <p:cNvCxnSpPr>
            <a:cxnSpLocks/>
          </p:cNvCxnSpPr>
          <p:nvPr/>
        </p:nvCxnSpPr>
        <p:spPr>
          <a:xfrm>
            <a:off x="2710697" y="3017464"/>
            <a:ext cx="0" cy="3155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AC68ED0-A10B-4E1E-94E7-1A0F2DE415B2}"/>
              </a:ext>
            </a:extLst>
          </p:cNvPr>
          <p:cNvSpPr txBox="1"/>
          <p:nvPr/>
        </p:nvSpPr>
        <p:spPr>
          <a:xfrm>
            <a:off x="1822685" y="330399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131" name="TextBox 130">
            <a:extLst>
              <a:ext uri="{FF2B5EF4-FFF2-40B4-BE49-F238E27FC236}">
                <a16:creationId xmlns:a16="http://schemas.microsoft.com/office/drawing/2014/main" id="{47EF5ED5-8802-4DD6-928D-9545D4046563}"/>
              </a:ext>
            </a:extLst>
          </p:cNvPr>
          <p:cNvSpPr txBox="1"/>
          <p:nvPr/>
        </p:nvSpPr>
        <p:spPr>
          <a:xfrm>
            <a:off x="3457256" y="3279927"/>
            <a:ext cx="238760" cy="146194"/>
          </a:xfrm>
          <a:prstGeom prst="rect">
            <a:avLst/>
          </a:prstGeom>
          <a:noFill/>
        </p:spPr>
        <p:txBody>
          <a:bodyPr wrap="square" lIns="0" tIns="0" rIns="0" bIns="0" rtlCol="0">
            <a:spAutoFit/>
          </a:bodyPr>
          <a:lstStyle/>
          <a:p>
            <a:pPr algn="ctr"/>
            <a:r>
              <a:rPr lang="nl-NL" sz="1000" b="1" dirty="0"/>
              <a:t>Nee</a:t>
            </a:r>
          </a:p>
        </p:txBody>
      </p:sp>
      <p:cxnSp>
        <p:nvCxnSpPr>
          <p:cNvPr id="139" name="Straight Connector 138">
            <a:extLst>
              <a:ext uri="{FF2B5EF4-FFF2-40B4-BE49-F238E27FC236}">
                <a16:creationId xmlns:a16="http://schemas.microsoft.com/office/drawing/2014/main" id="{0CAB89A0-F10C-4137-946E-D5384CA9F81C}"/>
              </a:ext>
            </a:extLst>
          </p:cNvPr>
          <p:cNvCxnSpPr>
            <a:cxnSpLocks/>
          </p:cNvCxnSpPr>
          <p:nvPr/>
        </p:nvCxnSpPr>
        <p:spPr>
          <a:xfrm>
            <a:off x="4165440" y="3345747"/>
            <a:ext cx="0" cy="24916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AF164F-4380-4357-AFD6-527FDEF78A25}"/>
              </a:ext>
            </a:extLst>
          </p:cNvPr>
          <p:cNvCxnSpPr>
            <a:cxnSpLocks/>
          </p:cNvCxnSpPr>
          <p:nvPr/>
        </p:nvCxnSpPr>
        <p:spPr>
          <a:xfrm>
            <a:off x="1281826" y="3332967"/>
            <a:ext cx="0" cy="27538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123B680-F3A0-4A7B-B1EA-D77822697EA2}"/>
              </a:ext>
            </a:extLst>
          </p:cNvPr>
          <p:cNvSpPr/>
          <p:nvPr/>
        </p:nvSpPr>
        <p:spPr>
          <a:xfrm>
            <a:off x="700596" y="5828503"/>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3" name="TextBox 142">
            <a:extLst>
              <a:ext uri="{FF2B5EF4-FFF2-40B4-BE49-F238E27FC236}">
                <a16:creationId xmlns:a16="http://schemas.microsoft.com/office/drawing/2014/main" id="{6A3D137E-0FA2-498B-80D1-3A9B84EC13EB}"/>
              </a:ext>
            </a:extLst>
          </p:cNvPr>
          <p:cNvSpPr txBox="1"/>
          <p:nvPr/>
        </p:nvSpPr>
        <p:spPr>
          <a:xfrm>
            <a:off x="803303" y="5891796"/>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45" name="TextBox 144">
            <a:extLst>
              <a:ext uri="{FF2B5EF4-FFF2-40B4-BE49-F238E27FC236}">
                <a16:creationId xmlns:a16="http://schemas.microsoft.com/office/drawing/2014/main" id="{1DEBE77C-D20E-4E17-821E-E37406F92D45}"/>
              </a:ext>
            </a:extLst>
          </p:cNvPr>
          <p:cNvSpPr txBox="1"/>
          <p:nvPr/>
        </p:nvSpPr>
        <p:spPr>
          <a:xfrm>
            <a:off x="305318" y="2432689"/>
            <a:ext cx="1509486" cy="584775"/>
          </a:xfrm>
          <a:prstGeom prst="rect">
            <a:avLst/>
          </a:prstGeom>
          <a:noFill/>
        </p:spPr>
        <p:txBody>
          <a:bodyPr wrap="square" lIns="0" tIns="0" rIns="0" bIns="0" rtlCol="0">
            <a:spAutoFit/>
          </a:bodyPr>
          <a:lstStyle/>
          <a:p>
            <a:pPr algn="l"/>
            <a:r>
              <a:rPr lang="nl-NL" sz="1000" b="1" dirty="0"/>
              <a:t>- Bijvoorbeeld ongewenste  associatie met een commercieel product</a:t>
            </a:r>
          </a:p>
        </p:txBody>
      </p:sp>
      <p:sp>
        <p:nvSpPr>
          <p:cNvPr id="147" name="Title 4">
            <a:extLst>
              <a:ext uri="{FF2B5EF4-FFF2-40B4-BE49-F238E27FC236}">
                <a16:creationId xmlns:a16="http://schemas.microsoft.com/office/drawing/2014/main" id="{DFB8379B-C52C-44B1-9975-E4C1FA19CCDF}"/>
              </a:ext>
            </a:extLst>
          </p:cNvPr>
          <p:cNvSpPr txBox="1">
            <a:spLocks/>
          </p:cNvSpPr>
          <p:nvPr/>
        </p:nvSpPr>
        <p:spPr>
          <a:xfrm>
            <a:off x="576262" y="295270"/>
            <a:ext cx="10752137" cy="7200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a:lstStyle>
          <a:p>
            <a:pPr>
              <a:buFontTx/>
            </a:pPr>
            <a:r>
              <a:rPr lang="en-GB" altLang="en-US" dirty="0" err="1"/>
              <a:t>Stroomschema</a:t>
            </a:r>
            <a:r>
              <a:rPr lang="en-GB" altLang="en-US" dirty="0"/>
              <a:t> </a:t>
            </a:r>
            <a:endParaRPr lang="en-GB" dirty="0"/>
          </a:p>
        </p:txBody>
      </p:sp>
      <p:sp>
        <p:nvSpPr>
          <p:cNvPr id="196" name="Oval 195">
            <a:extLst>
              <a:ext uri="{FF2B5EF4-FFF2-40B4-BE49-F238E27FC236}">
                <a16:creationId xmlns:a16="http://schemas.microsoft.com/office/drawing/2014/main" id="{FF94D867-3801-4519-BB43-0933CB92CBBC}"/>
              </a:ext>
            </a:extLst>
          </p:cNvPr>
          <p:cNvSpPr/>
          <p:nvPr/>
        </p:nvSpPr>
        <p:spPr>
          <a:xfrm>
            <a:off x="8250402" y="418111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97" name="TextBox 196">
            <a:extLst>
              <a:ext uri="{FF2B5EF4-FFF2-40B4-BE49-F238E27FC236}">
                <a16:creationId xmlns:a16="http://schemas.microsoft.com/office/drawing/2014/main" id="{03B9750A-AC7F-4B72-9FFB-B8DD6690310C}"/>
              </a:ext>
            </a:extLst>
          </p:cNvPr>
          <p:cNvSpPr txBox="1"/>
          <p:nvPr/>
        </p:nvSpPr>
        <p:spPr>
          <a:xfrm>
            <a:off x="8287179" y="4261112"/>
            <a:ext cx="238760" cy="146194"/>
          </a:xfrm>
          <a:prstGeom prst="rect">
            <a:avLst/>
          </a:prstGeom>
          <a:noFill/>
        </p:spPr>
        <p:txBody>
          <a:bodyPr wrap="square" lIns="0" tIns="0" rIns="0" bIns="0" rtlCol="0">
            <a:spAutoFit/>
          </a:bodyPr>
          <a:lstStyle/>
          <a:p>
            <a:pPr algn="ctr"/>
            <a:r>
              <a:rPr lang="nl-NL" sz="1000" b="1" dirty="0"/>
              <a:t>Ja</a:t>
            </a:r>
          </a:p>
        </p:txBody>
      </p:sp>
    </p:spTree>
    <p:custDataLst>
      <p:tags r:id="rId1"/>
    </p:custDataLst>
    <p:extLst>
      <p:ext uri="{BB962C8B-B14F-4D97-AF65-F5344CB8AC3E}">
        <p14:creationId xmlns:p14="http://schemas.microsoft.com/office/powerpoint/2010/main" val="16999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AA63B-4AAF-48AA-8C17-4BA03D4D0886}"/>
              </a:ext>
            </a:extLst>
          </p:cNvPr>
          <p:cNvSpPr/>
          <p:nvPr/>
        </p:nvSpPr>
        <p:spPr>
          <a:xfrm>
            <a:off x="3346290" y="1365654"/>
            <a:ext cx="1638300" cy="474300"/>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 name="TextBox 2">
            <a:extLst>
              <a:ext uri="{FF2B5EF4-FFF2-40B4-BE49-F238E27FC236}">
                <a16:creationId xmlns:a16="http://schemas.microsoft.com/office/drawing/2014/main" id="{4A3CC227-1600-4A4D-B38D-AF885B187B8B}"/>
              </a:ext>
            </a:extLst>
          </p:cNvPr>
          <p:cNvSpPr txBox="1"/>
          <p:nvPr/>
        </p:nvSpPr>
        <p:spPr>
          <a:xfrm>
            <a:off x="3488370" y="1456610"/>
            <a:ext cx="1400970" cy="292388"/>
          </a:xfrm>
          <a:prstGeom prst="rect">
            <a:avLst/>
          </a:prstGeom>
          <a:noFill/>
        </p:spPr>
        <p:txBody>
          <a:bodyPr wrap="square" lIns="0" tIns="0" rIns="0" bIns="0" rtlCol="0">
            <a:spAutoFit/>
          </a:bodyPr>
          <a:lstStyle/>
          <a:p>
            <a:pPr algn="l"/>
            <a:r>
              <a:rPr lang="nl-NL" sz="1000" b="1" dirty="0"/>
              <a:t>Gaat het alleen om een commercieel belang?</a:t>
            </a:r>
          </a:p>
        </p:txBody>
      </p:sp>
      <p:cxnSp>
        <p:nvCxnSpPr>
          <p:cNvPr id="6" name="Straight Connector 5">
            <a:extLst>
              <a:ext uri="{FF2B5EF4-FFF2-40B4-BE49-F238E27FC236}">
                <a16:creationId xmlns:a16="http://schemas.microsoft.com/office/drawing/2014/main" id="{777B5499-AE93-4CF8-864F-16186E946876}"/>
              </a:ext>
            </a:extLst>
          </p:cNvPr>
          <p:cNvCxnSpPr>
            <a:cxnSpLocks/>
            <a:stCxn id="2" idx="2"/>
          </p:cNvCxnSpPr>
          <p:nvPr/>
        </p:nvCxnSpPr>
        <p:spPr>
          <a:xfrm>
            <a:off x="4165440" y="183995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BD4FF6-054D-4DC2-B376-E9B528BA2B56}"/>
              </a:ext>
            </a:extLst>
          </p:cNvPr>
          <p:cNvCxnSpPr>
            <a:cxnSpLocks/>
          </p:cNvCxnSpPr>
          <p:nvPr/>
        </p:nvCxnSpPr>
        <p:spPr>
          <a:xfrm>
            <a:off x="2698590" y="214108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CA8E74-B98D-4335-B4E3-F2E1DA78D539}"/>
              </a:ext>
            </a:extLst>
          </p:cNvPr>
          <p:cNvSpPr/>
          <p:nvPr/>
        </p:nvSpPr>
        <p:spPr>
          <a:xfrm>
            <a:off x="4814410" y="197144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 name="TextBox 13">
            <a:extLst>
              <a:ext uri="{FF2B5EF4-FFF2-40B4-BE49-F238E27FC236}">
                <a16:creationId xmlns:a16="http://schemas.microsoft.com/office/drawing/2014/main" id="{6BF29656-0740-4487-BA72-6E989BD28750}"/>
              </a:ext>
            </a:extLst>
          </p:cNvPr>
          <p:cNvSpPr txBox="1"/>
          <p:nvPr/>
        </p:nvSpPr>
        <p:spPr>
          <a:xfrm>
            <a:off x="4865210" y="2058462"/>
            <a:ext cx="238760" cy="146194"/>
          </a:xfrm>
          <a:prstGeom prst="rect">
            <a:avLst/>
          </a:prstGeom>
          <a:noFill/>
        </p:spPr>
        <p:txBody>
          <a:bodyPr wrap="square" lIns="0" tIns="0" rIns="0" bIns="0" rtlCol="0">
            <a:spAutoFit/>
          </a:bodyPr>
          <a:lstStyle/>
          <a:p>
            <a:pPr algn="ctr"/>
            <a:r>
              <a:rPr lang="nl-NL" sz="1000" b="1" dirty="0"/>
              <a:t>Ja</a:t>
            </a:r>
          </a:p>
        </p:txBody>
      </p:sp>
      <p:sp>
        <p:nvSpPr>
          <p:cNvPr id="22" name="Oval 21">
            <a:extLst>
              <a:ext uri="{FF2B5EF4-FFF2-40B4-BE49-F238E27FC236}">
                <a16:creationId xmlns:a16="http://schemas.microsoft.com/office/drawing/2014/main" id="{2C1E1805-B2C1-4A64-8081-8972806C35CB}"/>
              </a:ext>
            </a:extLst>
          </p:cNvPr>
          <p:cNvSpPr/>
          <p:nvPr/>
        </p:nvSpPr>
        <p:spPr>
          <a:xfrm>
            <a:off x="3198810" y="198096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23" name="TextBox 22">
            <a:extLst>
              <a:ext uri="{FF2B5EF4-FFF2-40B4-BE49-F238E27FC236}">
                <a16:creationId xmlns:a16="http://schemas.microsoft.com/office/drawing/2014/main" id="{F562E431-4B71-4326-93B1-9AF277E918EC}"/>
              </a:ext>
            </a:extLst>
          </p:cNvPr>
          <p:cNvSpPr txBox="1"/>
          <p:nvPr/>
        </p:nvSpPr>
        <p:spPr>
          <a:xfrm>
            <a:off x="3249610" y="2067987"/>
            <a:ext cx="238760" cy="146194"/>
          </a:xfrm>
          <a:prstGeom prst="rect">
            <a:avLst/>
          </a:prstGeom>
          <a:noFill/>
        </p:spPr>
        <p:txBody>
          <a:bodyPr wrap="square" lIns="0" tIns="0" rIns="0" bIns="0" rtlCol="0">
            <a:spAutoFit/>
          </a:bodyPr>
          <a:lstStyle/>
          <a:p>
            <a:pPr algn="ctr"/>
            <a:r>
              <a:rPr lang="nl-NL" sz="1000" b="1" dirty="0"/>
              <a:t>Nee</a:t>
            </a:r>
          </a:p>
        </p:txBody>
      </p:sp>
      <p:cxnSp>
        <p:nvCxnSpPr>
          <p:cNvPr id="27" name="Straight Connector 26">
            <a:extLst>
              <a:ext uri="{FF2B5EF4-FFF2-40B4-BE49-F238E27FC236}">
                <a16:creationId xmlns:a16="http://schemas.microsoft.com/office/drawing/2014/main" id="{BAEA7DC0-1330-4960-8A0D-06F3A358C131}"/>
              </a:ext>
            </a:extLst>
          </p:cNvPr>
          <p:cNvCxnSpPr>
            <a:cxnSpLocks/>
          </p:cNvCxnSpPr>
          <p:nvPr/>
        </p:nvCxnSpPr>
        <p:spPr>
          <a:xfrm>
            <a:off x="2698590" y="214108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82F92-166B-4062-B59B-A62E17D222E8}"/>
              </a:ext>
            </a:extLst>
          </p:cNvPr>
          <p:cNvCxnSpPr>
            <a:cxnSpLocks/>
          </p:cNvCxnSpPr>
          <p:nvPr/>
        </p:nvCxnSpPr>
        <p:spPr>
          <a:xfrm>
            <a:off x="5683090" y="2131559"/>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640DC87-CC51-4A0E-AA1D-50AE925A217F}"/>
              </a:ext>
            </a:extLst>
          </p:cNvPr>
          <p:cNvSpPr/>
          <p:nvPr/>
        </p:nvSpPr>
        <p:spPr>
          <a:xfrm>
            <a:off x="5205728" y="2420792"/>
            <a:ext cx="1638300" cy="5473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0" name="TextBox 29">
            <a:extLst>
              <a:ext uri="{FF2B5EF4-FFF2-40B4-BE49-F238E27FC236}">
                <a16:creationId xmlns:a16="http://schemas.microsoft.com/office/drawing/2014/main" id="{C0475137-86B3-4917-B9C0-AB227344EA19}"/>
              </a:ext>
            </a:extLst>
          </p:cNvPr>
          <p:cNvSpPr txBox="1"/>
          <p:nvPr/>
        </p:nvSpPr>
        <p:spPr>
          <a:xfrm>
            <a:off x="5263989" y="2484915"/>
            <a:ext cx="1580039" cy="438582"/>
          </a:xfrm>
          <a:prstGeom prst="rect">
            <a:avLst/>
          </a:prstGeom>
          <a:noFill/>
        </p:spPr>
        <p:txBody>
          <a:bodyPr wrap="square" lIns="0" tIns="0" rIns="0" bIns="0" rtlCol="0">
            <a:spAutoFit/>
          </a:bodyPr>
          <a:lstStyle/>
          <a:p>
            <a:pPr algn="l"/>
            <a:r>
              <a:rPr lang="nl-NL" sz="1000" b="1" dirty="0"/>
              <a:t>Zijn er omstandigheden, die rechtvaardigen daaraan voorbij te gaan?</a:t>
            </a:r>
          </a:p>
        </p:txBody>
      </p:sp>
      <p:cxnSp>
        <p:nvCxnSpPr>
          <p:cNvPr id="31" name="Straight Connector 30">
            <a:extLst>
              <a:ext uri="{FF2B5EF4-FFF2-40B4-BE49-F238E27FC236}">
                <a16:creationId xmlns:a16="http://schemas.microsoft.com/office/drawing/2014/main" id="{7B8E2A95-4E98-4063-B191-C684EE98C8B4}"/>
              </a:ext>
            </a:extLst>
          </p:cNvPr>
          <p:cNvCxnSpPr>
            <a:cxnSpLocks/>
          </p:cNvCxnSpPr>
          <p:nvPr/>
        </p:nvCxnSpPr>
        <p:spPr>
          <a:xfrm>
            <a:off x="4603750" y="3285355"/>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24F7763-629E-4BA0-84C7-7ADFF6C7F211}"/>
              </a:ext>
            </a:extLst>
          </p:cNvPr>
          <p:cNvSpPr/>
          <p:nvPr/>
        </p:nvSpPr>
        <p:spPr>
          <a:xfrm>
            <a:off x="6711450" y="3118783"/>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4" name="Oval 33">
            <a:extLst>
              <a:ext uri="{FF2B5EF4-FFF2-40B4-BE49-F238E27FC236}">
                <a16:creationId xmlns:a16="http://schemas.microsoft.com/office/drawing/2014/main" id="{7CAA5729-16F8-4013-B47F-C7CD3547C566}"/>
              </a:ext>
            </a:extLst>
          </p:cNvPr>
          <p:cNvSpPr/>
          <p:nvPr/>
        </p:nvSpPr>
        <p:spPr>
          <a:xfrm>
            <a:off x="5103970" y="314029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36" name="Straight Connector 35">
            <a:extLst>
              <a:ext uri="{FF2B5EF4-FFF2-40B4-BE49-F238E27FC236}">
                <a16:creationId xmlns:a16="http://schemas.microsoft.com/office/drawing/2014/main" id="{87CA7E61-3F33-4EB6-960C-4CE280A5ABB6}"/>
              </a:ext>
            </a:extLst>
          </p:cNvPr>
          <p:cNvCxnSpPr>
            <a:cxnSpLocks/>
          </p:cNvCxnSpPr>
          <p:nvPr/>
        </p:nvCxnSpPr>
        <p:spPr>
          <a:xfrm>
            <a:off x="4603750" y="3285355"/>
            <a:ext cx="0" cy="2797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A3D5EF-43CB-451B-B568-B53480E1D47D}"/>
              </a:ext>
            </a:extLst>
          </p:cNvPr>
          <p:cNvCxnSpPr>
            <a:cxnSpLocks/>
          </p:cNvCxnSpPr>
          <p:nvPr/>
        </p:nvCxnSpPr>
        <p:spPr>
          <a:xfrm>
            <a:off x="7588250" y="327583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8AC045-C7DE-4588-A7E4-7598C7B20471}"/>
              </a:ext>
            </a:extLst>
          </p:cNvPr>
          <p:cNvCxnSpPr>
            <a:cxnSpLocks/>
          </p:cNvCxnSpPr>
          <p:nvPr/>
        </p:nvCxnSpPr>
        <p:spPr>
          <a:xfrm>
            <a:off x="6013290" y="298097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46457EA-0AC8-4B53-B7D9-BB4DB0EA5BFC}"/>
              </a:ext>
            </a:extLst>
          </p:cNvPr>
          <p:cNvSpPr/>
          <p:nvPr/>
        </p:nvSpPr>
        <p:spPr>
          <a:xfrm>
            <a:off x="6782348" y="3582689"/>
            <a:ext cx="1638300" cy="443824"/>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48" name="TextBox 47">
            <a:extLst>
              <a:ext uri="{FF2B5EF4-FFF2-40B4-BE49-F238E27FC236}">
                <a16:creationId xmlns:a16="http://schemas.microsoft.com/office/drawing/2014/main" id="{4909BCBC-3AEB-405C-B0AE-DCC96A0DCED5}"/>
              </a:ext>
            </a:extLst>
          </p:cNvPr>
          <p:cNvSpPr txBox="1"/>
          <p:nvPr/>
        </p:nvSpPr>
        <p:spPr>
          <a:xfrm>
            <a:off x="6840609" y="3646812"/>
            <a:ext cx="1580039" cy="292388"/>
          </a:xfrm>
          <a:prstGeom prst="rect">
            <a:avLst/>
          </a:prstGeom>
          <a:noFill/>
        </p:spPr>
        <p:txBody>
          <a:bodyPr wrap="square" lIns="0" tIns="0" rIns="0" bIns="0" rtlCol="0">
            <a:spAutoFit/>
          </a:bodyPr>
          <a:lstStyle/>
          <a:p>
            <a:pPr algn="l"/>
            <a:r>
              <a:rPr lang="nl-NL" sz="1000" b="1" dirty="0"/>
              <a:t>Is er een redelijke vergoeding aangeboden?</a:t>
            </a:r>
          </a:p>
        </p:txBody>
      </p:sp>
      <p:cxnSp>
        <p:nvCxnSpPr>
          <p:cNvPr id="52" name="Straight Connector 51">
            <a:extLst>
              <a:ext uri="{FF2B5EF4-FFF2-40B4-BE49-F238E27FC236}">
                <a16:creationId xmlns:a16="http://schemas.microsoft.com/office/drawing/2014/main" id="{9E53E2B1-38C6-4933-88F0-A94EAD24EAC7}"/>
              </a:ext>
            </a:extLst>
          </p:cNvPr>
          <p:cNvCxnSpPr>
            <a:cxnSpLocks/>
          </p:cNvCxnSpPr>
          <p:nvPr/>
        </p:nvCxnSpPr>
        <p:spPr>
          <a:xfrm>
            <a:off x="7610867" y="4037233"/>
            <a:ext cx="1011" cy="3088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968F71-9C41-43FD-B0B5-FC38E4580903}"/>
              </a:ext>
            </a:extLst>
          </p:cNvPr>
          <p:cNvCxnSpPr>
            <a:cxnSpLocks/>
          </p:cNvCxnSpPr>
          <p:nvPr/>
        </p:nvCxnSpPr>
        <p:spPr>
          <a:xfrm>
            <a:off x="6106481" y="4345791"/>
            <a:ext cx="3003777" cy="9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6D10688-034F-4D36-8F4B-546B50EB2B89}"/>
              </a:ext>
            </a:extLst>
          </p:cNvPr>
          <p:cNvSpPr/>
          <p:nvPr/>
        </p:nvSpPr>
        <p:spPr>
          <a:xfrm>
            <a:off x="6625978" y="4195198"/>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57" name="TextBox 56">
            <a:extLst>
              <a:ext uri="{FF2B5EF4-FFF2-40B4-BE49-F238E27FC236}">
                <a16:creationId xmlns:a16="http://schemas.microsoft.com/office/drawing/2014/main" id="{D51D173E-97B3-4876-A8C8-E38877D92E8B}"/>
              </a:ext>
            </a:extLst>
          </p:cNvPr>
          <p:cNvSpPr txBox="1"/>
          <p:nvPr/>
        </p:nvSpPr>
        <p:spPr>
          <a:xfrm>
            <a:off x="6676778" y="4282219"/>
            <a:ext cx="238760" cy="146194"/>
          </a:xfrm>
          <a:prstGeom prst="rect">
            <a:avLst/>
          </a:prstGeom>
          <a:noFill/>
        </p:spPr>
        <p:txBody>
          <a:bodyPr wrap="square" lIns="0" tIns="0" rIns="0" bIns="0" rtlCol="0">
            <a:spAutoFit/>
          </a:bodyPr>
          <a:lstStyle/>
          <a:p>
            <a:pPr algn="ctr"/>
            <a:r>
              <a:rPr lang="nl-NL" sz="1000" b="1" dirty="0"/>
              <a:t>Nee</a:t>
            </a:r>
          </a:p>
        </p:txBody>
      </p:sp>
      <p:cxnSp>
        <p:nvCxnSpPr>
          <p:cNvPr id="58" name="Straight Connector 57">
            <a:extLst>
              <a:ext uri="{FF2B5EF4-FFF2-40B4-BE49-F238E27FC236}">
                <a16:creationId xmlns:a16="http://schemas.microsoft.com/office/drawing/2014/main" id="{CDA9C1FF-36D9-4166-88DA-331CA02D1C71}"/>
              </a:ext>
            </a:extLst>
          </p:cNvPr>
          <p:cNvCxnSpPr>
            <a:cxnSpLocks/>
          </p:cNvCxnSpPr>
          <p:nvPr/>
        </p:nvCxnSpPr>
        <p:spPr>
          <a:xfrm>
            <a:off x="6106481" y="4345791"/>
            <a:ext cx="0" cy="17371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13441D-DC04-4B32-9BCF-EA973FC849BB}"/>
              </a:ext>
            </a:extLst>
          </p:cNvPr>
          <p:cNvCxnSpPr>
            <a:cxnSpLocks/>
          </p:cNvCxnSpPr>
          <p:nvPr/>
        </p:nvCxnSpPr>
        <p:spPr>
          <a:xfrm>
            <a:off x="9110258" y="4345791"/>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B545E02-BCF2-4EC2-BBD5-98D3F32104CA}"/>
              </a:ext>
            </a:extLst>
          </p:cNvPr>
          <p:cNvSpPr/>
          <p:nvPr/>
        </p:nvSpPr>
        <p:spPr>
          <a:xfrm>
            <a:off x="8244360" y="4646093"/>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1" name="TextBox 60">
            <a:extLst>
              <a:ext uri="{FF2B5EF4-FFF2-40B4-BE49-F238E27FC236}">
                <a16:creationId xmlns:a16="http://schemas.microsoft.com/office/drawing/2014/main" id="{659B583B-09BC-4D14-9579-97F609300A5C}"/>
              </a:ext>
            </a:extLst>
          </p:cNvPr>
          <p:cNvSpPr txBox="1"/>
          <p:nvPr/>
        </p:nvSpPr>
        <p:spPr>
          <a:xfrm>
            <a:off x="8301385" y="4701787"/>
            <a:ext cx="1727519" cy="438582"/>
          </a:xfrm>
          <a:prstGeom prst="rect">
            <a:avLst/>
          </a:prstGeom>
          <a:noFill/>
        </p:spPr>
        <p:txBody>
          <a:bodyPr wrap="square" lIns="0" tIns="0" rIns="0" bIns="0" rtlCol="0">
            <a:spAutoFit/>
          </a:bodyPr>
          <a:lstStyle/>
          <a:p>
            <a:pPr algn="l"/>
            <a:r>
              <a:rPr lang="nl-NL" sz="1000" b="1" dirty="0"/>
              <a:t>Is er sprake van bijkomende omstandigheden, die zwaarder wegen?</a:t>
            </a:r>
          </a:p>
        </p:txBody>
      </p:sp>
      <p:cxnSp>
        <p:nvCxnSpPr>
          <p:cNvPr id="62" name="Straight Connector 61">
            <a:extLst>
              <a:ext uri="{FF2B5EF4-FFF2-40B4-BE49-F238E27FC236}">
                <a16:creationId xmlns:a16="http://schemas.microsoft.com/office/drawing/2014/main" id="{EDAF109D-26E9-45E1-8D17-2A9423007A9A}"/>
              </a:ext>
            </a:extLst>
          </p:cNvPr>
          <p:cNvCxnSpPr>
            <a:cxnSpLocks/>
          </p:cNvCxnSpPr>
          <p:nvPr/>
        </p:nvCxnSpPr>
        <p:spPr>
          <a:xfrm>
            <a:off x="9114958" y="5246605"/>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CEFBA0-B0ED-452C-A609-30B25281605A}"/>
              </a:ext>
            </a:extLst>
          </p:cNvPr>
          <p:cNvCxnSpPr>
            <a:cxnSpLocks/>
          </p:cNvCxnSpPr>
          <p:nvPr/>
        </p:nvCxnSpPr>
        <p:spPr>
          <a:xfrm>
            <a:off x="7716826" y="555252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D0992D6-462A-4474-A14F-0FBAE2C87A75}"/>
              </a:ext>
            </a:extLst>
          </p:cNvPr>
          <p:cNvSpPr/>
          <p:nvPr/>
        </p:nvSpPr>
        <p:spPr>
          <a:xfrm>
            <a:off x="9832646" y="538288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5" name="TextBox 64">
            <a:extLst>
              <a:ext uri="{FF2B5EF4-FFF2-40B4-BE49-F238E27FC236}">
                <a16:creationId xmlns:a16="http://schemas.microsoft.com/office/drawing/2014/main" id="{DCB6607F-A6C4-4385-9E9D-45333D3A096A}"/>
              </a:ext>
            </a:extLst>
          </p:cNvPr>
          <p:cNvSpPr txBox="1"/>
          <p:nvPr/>
        </p:nvSpPr>
        <p:spPr>
          <a:xfrm>
            <a:off x="9883446" y="546990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66" name="Oval 65">
            <a:extLst>
              <a:ext uri="{FF2B5EF4-FFF2-40B4-BE49-F238E27FC236}">
                <a16:creationId xmlns:a16="http://schemas.microsoft.com/office/drawing/2014/main" id="{856D15A6-66C5-45CD-83FA-64B16EB1ECCC}"/>
              </a:ext>
            </a:extLst>
          </p:cNvPr>
          <p:cNvSpPr/>
          <p:nvPr/>
        </p:nvSpPr>
        <p:spPr>
          <a:xfrm>
            <a:off x="8217046" y="539240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7" name="TextBox 66">
            <a:extLst>
              <a:ext uri="{FF2B5EF4-FFF2-40B4-BE49-F238E27FC236}">
                <a16:creationId xmlns:a16="http://schemas.microsoft.com/office/drawing/2014/main" id="{DF68BA85-9274-4715-92A3-96CA0BE6FCFD}"/>
              </a:ext>
            </a:extLst>
          </p:cNvPr>
          <p:cNvSpPr txBox="1"/>
          <p:nvPr/>
        </p:nvSpPr>
        <p:spPr>
          <a:xfrm>
            <a:off x="8267846" y="5479427"/>
            <a:ext cx="238760" cy="146194"/>
          </a:xfrm>
          <a:prstGeom prst="rect">
            <a:avLst/>
          </a:prstGeom>
          <a:noFill/>
        </p:spPr>
        <p:txBody>
          <a:bodyPr wrap="square" lIns="0" tIns="0" rIns="0" bIns="0" rtlCol="0">
            <a:spAutoFit/>
          </a:bodyPr>
          <a:lstStyle/>
          <a:p>
            <a:pPr algn="ctr"/>
            <a:r>
              <a:rPr lang="nl-NL" sz="1000" b="1" dirty="0"/>
              <a:t>Nee</a:t>
            </a:r>
          </a:p>
        </p:txBody>
      </p:sp>
      <p:cxnSp>
        <p:nvCxnSpPr>
          <p:cNvPr id="68" name="Straight Connector 67">
            <a:extLst>
              <a:ext uri="{FF2B5EF4-FFF2-40B4-BE49-F238E27FC236}">
                <a16:creationId xmlns:a16="http://schemas.microsoft.com/office/drawing/2014/main" id="{C049A8CB-01C0-4441-B1CD-012C77785216}"/>
              </a:ext>
            </a:extLst>
          </p:cNvPr>
          <p:cNvCxnSpPr>
            <a:cxnSpLocks/>
          </p:cNvCxnSpPr>
          <p:nvPr/>
        </p:nvCxnSpPr>
        <p:spPr>
          <a:xfrm>
            <a:off x="7716826" y="5550747"/>
            <a:ext cx="0" cy="5410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9C16183-5358-4CAB-A9D2-E7CBDA05A482}"/>
              </a:ext>
            </a:extLst>
          </p:cNvPr>
          <p:cNvSpPr txBox="1"/>
          <p:nvPr/>
        </p:nvSpPr>
        <p:spPr>
          <a:xfrm>
            <a:off x="5144609" y="3243600"/>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71" name="TextBox 70">
            <a:extLst>
              <a:ext uri="{FF2B5EF4-FFF2-40B4-BE49-F238E27FC236}">
                <a16:creationId xmlns:a16="http://schemas.microsoft.com/office/drawing/2014/main" id="{CECE2BE7-83E9-4AC5-A603-173BD6215BEB}"/>
              </a:ext>
            </a:extLst>
          </p:cNvPr>
          <p:cNvSpPr txBox="1"/>
          <p:nvPr/>
        </p:nvSpPr>
        <p:spPr>
          <a:xfrm>
            <a:off x="6762250" y="3194760"/>
            <a:ext cx="238760" cy="146194"/>
          </a:xfrm>
          <a:prstGeom prst="rect">
            <a:avLst/>
          </a:prstGeom>
          <a:noFill/>
        </p:spPr>
        <p:txBody>
          <a:bodyPr wrap="square" lIns="0" tIns="0" rIns="0" bIns="0" rtlCol="0">
            <a:spAutoFit/>
          </a:bodyPr>
          <a:lstStyle/>
          <a:p>
            <a:pPr algn="ctr"/>
            <a:r>
              <a:rPr lang="nl-NL" sz="1000" b="1" dirty="0"/>
              <a:t>Nee</a:t>
            </a:r>
          </a:p>
        </p:txBody>
      </p:sp>
      <p:sp>
        <p:nvSpPr>
          <p:cNvPr id="75" name="TextBox 74">
            <a:extLst>
              <a:ext uri="{FF2B5EF4-FFF2-40B4-BE49-F238E27FC236}">
                <a16:creationId xmlns:a16="http://schemas.microsoft.com/office/drawing/2014/main" id="{88A9D700-3A8D-4CA3-AA7F-E87251976D43}"/>
              </a:ext>
            </a:extLst>
          </p:cNvPr>
          <p:cNvSpPr txBox="1"/>
          <p:nvPr/>
        </p:nvSpPr>
        <p:spPr>
          <a:xfrm>
            <a:off x="7002607" y="2457987"/>
            <a:ext cx="2384827" cy="292388"/>
          </a:xfrm>
          <a:prstGeom prst="rect">
            <a:avLst/>
          </a:prstGeom>
          <a:noFill/>
        </p:spPr>
        <p:txBody>
          <a:bodyPr wrap="square" lIns="0" tIns="0" rIns="0" bIns="0" rtlCol="0">
            <a:spAutoFit/>
          </a:bodyPr>
          <a:lstStyle/>
          <a:p>
            <a:pPr algn="l"/>
            <a:r>
              <a:rPr lang="nl-NL" sz="1000" b="1" dirty="0"/>
              <a:t>- Bijvoorbeeld de grote informatieve waarde van de publicatie</a:t>
            </a:r>
          </a:p>
        </p:txBody>
      </p:sp>
      <p:sp>
        <p:nvSpPr>
          <p:cNvPr id="78" name="TextBox 77">
            <a:extLst>
              <a:ext uri="{FF2B5EF4-FFF2-40B4-BE49-F238E27FC236}">
                <a16:creationId xmlns:a16="http://schemas.microsoft.com/office/drawing/2014/main" id="{9F933D8F-59AF-4C1C-A767-2A59455D5382}"/>
              </a:ext>
            </a:extLst>
          </p:cNvPr>
          <p:cNvSpPr txBox="1"/>
          <p:nvPr/>
        </p:nvSpPr>
        <p:spPr>
          <a:xfrm>
            <a:off x="10177377" y="4704117"/>
            <a:ext cx="1489028" cy="584775"/>
          </a:xfrm>
          <a:prstGeom prst="rect">
            <a:avLst/>
          </a:prstGeom>
          <a:noFill/>
        </p:spPr>
        <p:txBody>
          <a:bodyPr wrap="square" lIns="0" tIns="0" rIns="0" bIns="0" rtlCol="0">
            <a:spAutoFit/>
          </a:bodyPr>
          <a:lstStyle/>
          <a:p>
            <a:pPr algn="l"/>
            <a:r>
              <a:rPr lang="nl-NL" sz="1000" b="1" dirty="0"/>
              <a:t>- Bijvoorbeeld de publicatie is schadelijk voor de wijze van exploitatie</a:t>
            </a:r>
          </a:p>
        </p:txBody>
      </p:sp>
      <p:cxnSp>
        <p:nvCxnSpPr>
          <p:cNvPr id="88" name="Straight Connector 87">
            <a:extLst>
              <a:ext uri="{FF2B5EF4-FFF2-40B4-BE49-F238E27FC236}">
                <a16:creationId xmlns:a16="http://schemas.microsoft.com/office/drawing/2014/main" id="{9442AA6A-6C6F-4896-A7E3-CEDC647722F7}"/>
              </a:ext>
            </a:extLst>
          </p:cNvPr>
          <p:cNvCxnSpPr>
            <a:cxnSpLocks/>
          </p:cNvCxnSpPr>
          <p:nvPr/>
        </p:nvCxnSpPr>
        <p:spPr>
          <a:xfrm>
            <a:off x="10701326" y="5552524"/>
            <a:ext cx="0" cy="5304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4E50DD30-37F1-4477-9100-943D3E575285}"/>
              </a:ext>
            </a:extLst>
          </p:cNvPr>
          <p:cNvSpPr/>
          <p:nvPr/>
        </p:nvSpPr>
        <p:spPr>
          <a:xfrm>
            <a:off x="9910976" y="5845157"/>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2" name="TextBox 91">
            <a:extLst>
              <a:ext uri="{FF2B5EF4-FFF2-40B4-BE49-F238E27FC236}">
                <a16:creationId xmlns:a16="http://schemas.microsoft.com/office/drawing/2014/main" id="{0C7EEA12-6367-43CC-B3CD-47EF404540A5}"/>
              </a:ext>
            </a:extLst>
          </p:cNvPr>
          <p:cNvSpPr txBox="1"/>
          <p:nvPr/>
        </p:nvSpPr>
        <p:spPr>
          <a:xfrm>
            <a:off x="10013683" y="5908450"/>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95" name="Rectangle 94">
            <a:extLst>
              <a:ext uri="{FF2B5EF4-FFF2-40B4-BE49-F238E27FC236}">
                <a16:creationId xmlns:a16="http://schemas.microsoft.com/office/drawing/2014/main" id="{7924FFC3-A9B8-440C-8CB6-DBFB25D4FC59}"/>
              </a:ext>
            </a:extLst>
          </p:cNvPr>
          <p:cNvSpPr/>
          <p:nvPr/>
        </p:nvSpPr>
        <p:spPr>
          <a:xfrm>
            <a:off x="3775489" y="5837409"/>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6" name="TextBox 95">
            <a:extLst>
              <a:ext uri="{FF2B5EF4-FFF2-40B4-BE49-F238E27FC236}">
                <a16:creationId xmlns:a16="http://schemas.microsoft.com/office/drawing/2014/main" id="{1691F3B4-2E76-4EA7-B05B-E7D3D79F1CDB}"/>
              </a:ext>
            </a:extLst>
          </p:cNvPr>
          <p:cNvSpPr txBox="1"/>
          <p:nvPr/>
        </p:nvSpPr>
        <p:spPr>
          <a:xfrm>
            <a:off x="3878195" y="5900702"/>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98" name="Rectangle 97">
            <a:extLst>
              <a:ext uri="{FF2B5EF4-FFF2-40B4-BE49-F238E27FC236}">
                <a16:creationId xmlns:a16="http://schemas.microsoft.com/office/drawing/2014/main" id="{65874EB7-8523-4BBE-9063-E396A3CD365B}"/>
              </a:ext>
            </a:extLst>
          </p:cNvPr>
          <p:cNvSpPr/>
          <p:nvPr/>
        </p:nvSpPr>
        <p:spPr>
          <a:xfrm>
            <a:off x="7317653" y="5851723"/>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9" name="TextBox 98">
            <a:extLst>
              <a:ext uri="{FF2B5EF4-FFF2-40B4-BE49-F238E27FC236}">
                <a16:creationId xmlns:a16="http://schemas.microsoft.com/office/drawing/2014/main" id="{C2B4C830-1606-4459-BA48-B3616C21F373}"/>
              </a:ext>
            </a:extLst>
          </p:cNvPr>
          <p:cNvSpPr txBox="1"/>
          <p:nvPr/>
        </p:nvSpPr>
        <p:spPr>
          <a:xfrm>
            <a:off x="7478075" y="5915016"/>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101" name="Rectangle 100">
            <a:extLst>
              <a:ext uri="{FF2B5EF4-FFF2-40B4-BE49-F238E27FC236}">
                <a16:creationId xmlns:a16="http://schemas.microsoft.com/office/drawing/2014/main" id="{18D2BBA3-1CFD-44B6-A9E3-2D3BA0B7354D}"/>
              </a:ext>
            </a:extLst>
          </p:cNvPr>
          <p:cNvSpPr/>
          <p:nvPr/>
        </p:nvSpPr>
        <p:spPr>
          <a:xfrm>
            <a:off x="5539015" y="5830550"/>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2" name="TextBox 101">
            <a:extLst>
              <a:ext uri="{FF2B5EF4-FFF2-40B4-BE49-F238E27FC236}">
                <a16:creationId xmlns:a16="http://schemas.microsoft.com/office/drawing/2014/main" id="{83A5AAE7-12D9-4338-A31E-4960F204A60F}"/>
              </a:ext>
            </a:extLst>
          </p:cNvPr>
          <p:cNvSpPr txBox="1"/>
          <p:nvPr/>
        </p:nvSpPr>
        <p:spPr>
          <a:xfrm>
            <a:off x="5641722" y="5893843"/>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06" name="Rectangle 105">
            <a:extLst>
              <a:ext uri="{FF2B5EF4-FFF2-40B4-BE49-F238E27FC236}">
                <a16:creationId xmlns:a16="http://schemas.microsoft.com/office/drawing/2014/main" id="{451E2EB0-C06D-4FF8-86B2-4AD4B5CD2271}"/>
              </a:ext>
            </a:extLst>
          </p:cNvPr>
          <p:cNvSpPr/>
          <p:nvPr/>
        </p:nvSpPr>
        <p:spPr>
          <a:xfrm>
            <a:off x="9910976" y="5837409"/>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7" name="TextBox 106">
            <a:extLst>
              <a:ext uri="{FF2B5EF4-FFF2-40B4-BE49-F238E27FC236}">
                <a16:creationId xmlns:a16="http://schemas.microsoft.com/office/drawing/2014/main" id="{609E68FE-A3F3-428A-8593-ED604F2FE595}"/>
              </a:ext>
            </a:extLst>
          </p:cNvPr>
          <p:cNvSpPr txBox="1"/>
          <p:nvPr/>
        </p:nvSpPr>
        <p:spPr>
          <a:xfrm>
            <a:off x="10013683" y="5900702"/>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24" name="Rectangle 123">
            <a:extLst>
              <a:ext uri="{FF2B5EF4-FFF2-40B4-BE49-F238E27FC236}">
                <a16:creationId xmlns:a16="http://schemas.microsoft.com/office/drawing/2014/main" id="{C8B8F766-1712-4473-87E4-3C7830A939E3}"/>
              </a:ext>
            </a:extLst>
          </p:cNvPr>
          <p:cNvSpPr/>
          <p:nvPr/>
        </p:nvSpPr>
        <p:spPr>
          <a:xfrm>
            <a:off x="1866934" y="2418605"/>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5" name="TextBox 124">
            <a:extLst>
              <a:ext uri="{FF2B5EF4-FFF2-40B4-BE49-F238E27FC236}">
                <a16:creationId xmlns:a16="http://schemas.microsoft.com/office/drawing/2014/main" id="{30FDF0AB-28BD-428B-B668-8463A9ACF6F0}"/>
              </a:ext>
            </a:extLst>
          </p:cNvPr>
          <p:cNvSpPr txBox="1"/>
          <p:nvPr/>
        </p:nvSpPr>
        <p:spPr>
          <a:xfrm>
            <a:off x="1923959" y="2474299"/>
            <a:ext cx="1727519" cy="438582"/>
          </a:xfrm>
          <a:prstGeom prst="rect">
            <a:avLst/>
          </a:prstGeom>
          <a:noFill/>
        </p:spPr>
        <p:txBody>
          <a:bodyPr wrap="square" lIns="0" tIns="0" rIns="0" bIns="0" rtlCol="0">
            <a:spAutoFit/>
          </a:bodyPr>
          <a:lstStyle/>
          <a:p>
            <a:pPr algn="l"/>
            <a:r>
              <a:rPr lang="nl-NL" sz="1000" b="1" dirty="0"/>
              <a:t>Is er sprake van een privacybelang dat zwaarder weegt</a:t>
            </a:r>
          </a:p>
        </p:txBody>
      </p:sp>
      <p:cxnSp>
        <p:nvCxnSpPr>
          <p:cNvPr id="126" name="Straight Connector 125">
            <a:extLst>
              <a:ext uri="{FF2B5EF4-FFF2-40B4-BE49-F238E27FC236}">
                <a16:creationId xmlns:a16="http://schemas.microsoft.com/office/drawing/2014/main" id="{F972DA0F-5EA6-4B15-9BEC-6DDF1E5AEA5B}"/>
              </a:ext>
            </a:extLst>
          </p:cNvPr>
          <p:cNvCxnSpPr>
            <a:cxnSpLocks/>
          </p:cNvCxnSpPr>
          <p:nvPr/>
        </p:nvCxnSpPr>
        <p:spPr>
          <a:xfrm>
            <a:off x="1281826" y="3345747"/>
            <a:ext cx="2883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0D0A9401-8F6A-4DC2-BA84-120FF7BA7FF8}"/>
              </a:ext>
            </a:extLst>
          </p:cNvPr>
          <p:cNvSpPr/>
          <p:nvPr/>
        </p:nvSpPr>
        <p:spPr>
          <a:xfrm>
            <a:off x="3406456" y="3203950"/>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8" name="Oval 127">
            <a:extLst>
              <a:ext uri="{FF2B5EF4-FFF2-40B4-BE49-F238E27FC236}">
                <a16:creationId xmlns:a16="http://schemas.microsoft.com/office/drawing/2014/main" id="{8D9FCA63-2306-4637-A5E8-7D4217718489}"/>
              </a:ext>
            </a:extLst>
          </p:cNvPr>
          <p:cNvSpPr/>
          <p:nvPr/>
        </p:nvSpPr>
        <p:spPr>
          <a:xfrm>
            <a:off x="1782046" y="320069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129" name="Straight Connector 128">
            <a:extLst>
              <a:ext uri="{FF2B5EF4-FFF2-40B4-BE49-F238E27FC236}">
                <a16:creationId xmlns:a16="http://schemas.microsoft.com/office/drawing/2014/main" id="{AFA73E03-443B-461C-9E6E-C15745CB4411}"/>
              </a:ext>
            </a:extLst>
          </p:cNvPr>
          <p:cNvCxnSpPr>
            <a:cxnSpLocks/>
          </p:cNvCxnSpPr>
          <p:nvPr/>
        </p:nvCxnSpPr>
        <p:spPr>
          <a:xfrm>
            <a:off x="2710697" y="3017464"/>
            <a:ext cx="0" cy="3155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AC68ED0-A10B-4E1E-94E7-1A0F2DE415B2}"/>
              </a:ext>
            </a:extLst>
          </p:cNvPr>
          <p:cNvSpPr txBox="1"/>
          <p:nvPr/>
        </p:nvSpPr>
        <p:spPr>
          <a:xfrm>
            <a:off x="1822685" y="330399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131" name="TextBox 130">
            <a:extLst>
              <a:ext uri="{FF2B5EF4-FFF2-40B4-BE49-F238E27FC236}">
                <a16:creationId xmlns:a16="http://schemas.microsoft.com/office/drawing/2014/main" id="{47EF5ED5-8802-4DD6-928D-9545D4046563}"/>
              </a:ext>
            </a:extLst>
          </p:cNvPr>
          <p:cNvSpPr txBox="1"/>
          <p:nvPr/>
        </p:nvSpPr>
        <p:spPr>
          <a:xfrm>
            <a:off x="3457256" y="3279927"/>
            <a:ext cx="238760" cy="146194"/>
          </a:xfrm>
          <a:prstGeom prst="rect">
            <a:avLst/>
          </a:prstGeom>
          <a:noFill/>
        </p:spPr>
        <p:txBody>
          <a:bodyPr wrap="square" lIns="0" tIns="0" rIns="0" bIns="0" rtlCol="0">
            <a:spAutoFit/>
          </a:bodyPr>
          <a:lstStyle/>
          <a:p>
            <a:pPr algn="ctr"/>
            <a:r>
              <a:rPr lang="nl-NL" sz="1000" b="1" dirty="0"/>
              <a:t>Nee</a:t>
            </a:r>
          </a:p>
        </p:txBody>
      </p:sp>
      <p:cxnSp>
        <p:nvCxnSpPr>
          <p:cNvPr id="139" name="Straight Connector 138">
            <a:extLst>
              <a:ext uri="{FF2B5EF4-FFF2-40B4-BE49-F238E27FC236}">
                <a16:creationId xmlns:a16="http://schemas.microsoft.com/office/drawing/2014/main" id="{0CAB89A0-F10C-4137-946E-D5384CA9F81C}"/>
              </a:ext>
            </a:extLst>
          </p:cNvPr>
          <p:cNvCxnSpPr>
            <a:cxnSpLocks/>
          </p:cNvCxnSpPr>
          <p:nvPr/>
        </p:nvCxnSpPr>
        <p:spPr>
          <a:xfrm>
            <a:off x="4165440" y="3345747"/>
            <a:ext cx="0" cy="24916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AF164F-4380-4357-AFD6-527FDEF78A25}"/>
              </a:ext>
            </a:extLst>
          </p:cNvPr>
          <p:cNvCxnSpPr>
            <a:cxnSpLocks/>
          </p:cNvCxnSpPr>
          <p:nvPr/>
        </p:nvCxnSpPr>
        <p:spPr>
          <a:xfrm>
            <a:off x="1281826" y="3332967"/>
            <a:ext cx="0" cy="27538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123B680-F3A0-4A7B-B1EA-D77822697EA2}"/>
              </a:ext>
            </a:extLst>
          </p:cNvPr>
          <p:cNvSpPr/>
          <p:nvPr/>
        </p:nvSpPr>
        <p:spPr>
          <a:xfrm>
            <a:off x="700596" y="5828503"/>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3" name="TextBox 142">
            <a:extLst>
              <a:ext uri="{FF2B5EF4-FFF2-40B4-BE49-F238E27FC236}">
                <a16:creationId xmlns:a16="http://schemas.microsoft.com/office/drawing/2014/main" id="{6A3D137E-0FA2-498B-80D1-3A9B84EC13EB}"/>
              </a:ext>
            </a:extLst>
          </p:cNvPr>
          <p:cNvSpPr txBox="1"/>
          <p:nvPr/>
        </p:nvSpPr>
        <p:spPr>
          <a:xfrm>
            <a:off x="803303" y="5891796"/>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45" name="TextBox 144">
            <a:extLst>
              <a:ext uri="{FF2B5EF4-FFF2-40B4-BE49-F238E27FC236}">
                <a16:creationId xmlns:a16="http://schemas.microsoft.com/office/drawing/2014/main" id="{1DEBE77C-D20E-4E17-821E-E37406F92D45}"/>
              </a:ext>
            </a:extLst>
          </p:cNvPr>
          <p:cNvSpPr txBox="1"/>
          <p:nvPr/>
        </p:nvSpPr>
        <p:spPr>
          <a:xfrm>
            <a:off x="305318" y="2432689"/>
            <a:ext cx="1509486" cy="584775"/>
          </a:xfrm>
          <a:prstGeom prst="rect">
            <a:avLst/>
          </a:prstGeom>
          <a:noFill/>
        </p:spPr>
        <p:txBody>
          <a:bodyPr wrap="square" lIns="0" tIns="0" rIns="0" bIns="0" rtlCol="0">
            <a:spAutoFit/>
          </a:bodyPr>
          <a:lstStyle/>
          <a:p>
            <a:pPr algn="l"/>
            <a:r>
              <a:rPr lang="nl-NL" sz="1000" b="1" dirty="0"/>
              <a:t>- Bijvoorbeeld ongewenste  associatie met een commercieel product</a:t>
            </a:r>
          </a:p>
        </p:txBody>
      </p:sp>
      <p:sp>
        <p:nvSpPr>
          <p:cNvPr id="147" name="Title 4">
            <a:extLst>
              <a:ext uri="{FF2B5EF4-FFF2-40B4-BE49-F238E27FC236}">
                <a16:creationId xmlns:a16="http://schemas.microsoft.com/office/drawing/2014/main" id="{DFB8379B-C52C-44B1-9975-E4C1FA19CCDF}"/>
              </a:ext>
            </a:extLst>
          </p:cNvPr>
          <p:cNvSpPr txBox="1">
            <a:spLocks/>
          </p:cNvSpPr>
          <p:nvPr/>
        </p:nvSpPr>
        <p:spPr>
          <a:xfrm>
            <a:off x="576262" y="295270"/>
            <a:ext cx="10752137" cy="7200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a:lstStyle>
          <a:p>
            <a:pPr>
              <a:buFontTx/>
            </a:pPr>
            <a:r>
              <a:rPr lang="en-GB" altLang="en-US" dirty="0" err="1"/>
              <a:t>Stroomschema</a:t>
            </a:r>
            <a:r>
              <a:rPr lang="en-GB" altLang="en-US" dirty="0"/>
              <a:t> (</a:t>
            </a:r>
            <a:r>
              <a:rPr lang="en-GB" altLang="en-US" dirty="0" err="1"/>
              <a:t>Geerts</a:t>
            </a:r>
            <a:r>
              <a:rPr lang="en-GB" altLang="en-US" dirty="0"/>
              <a:t>, </a:t>
            </a:r>
            <a:r>
              <a:rPr lang="en-GB" altLang="en-US" dirty="0" err="1"/>
              <a:t>Hugenholtz</a:t>
            </a:r>
            <a:r>
              <a:rPr lang="en-GB" altLang="en-US" dirty="0"/>
              <a:t> en Visser)</a:t>
            </a:r>
            <a:endParaRPr lang="en-GB" dirty="0"/>
          </a:p>
        </p:txBody>
      </p:sp>
      <p:cxnSp>
        <p:nvCxnSpPr>
          <p:cNvPr id="155" name="Straight Connector 154">
            <a:extLst>
              <a:ext uri="{FF2B5EF4-FFF2-40B4-BE49-F238E27FC236}">
                <a16:creationId xmlns:a16="http://schemas.microsoft.com/office/drawing/2014/main" id="{03B7BE4A-CF65-4512-A89A-948616AED39F}"/>
              </a:ext>
            </a:extLst>
          </p:cNvPr>
          <p:cNvCxnSpPr>
            <a:cxnSpLocks/>
          </p:cNvCxnSpPr>
          <p:nvPr/>
        </p:nvCxnSpPr>
        <p:spPr>
          <a:xfrm>
            <a:off x="4165440" y="1855829"/>
            <a:ext cx="0" cy="30113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0B4CD8B-F415-4A5D-AE6D-3787E6038458}"/>
              </a:ext>
            </a:extLst>
          </p:cNvPr>
          <p:cNvCxnSpPr>
            <a:cxnSpLocks/>
          </p:cNvCxnSpPr>
          <p:nvPr/>
        </p:nvCxnSpPr>
        <p:spPr>
          <a:xfrm flipH="1">
            <a:off x="4137286" y="2141084"/>
            <a:ext cx="6572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98E1487-A1C3-4BCC-8195-A5C1F2136655}"/>
              </a:ext>
            </a:extLst>
          </p:cNvPr>
          <p:cNvCxnSpPr>
            <a:cxnSpLocks/>
          </p:cNvCxnSpPr>
          <p:nvPr/>
        </p:nvCxnSpPr>
        <p:spPr>
          <a:xfrm flipH="1">
            <a:off x="5175566" y="2141084"/>
            <a:ext cx="53017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70868ED-BC16-482B-A7F9-C0C548EF9F78}"/>
              </a:ext>
            </a:extLst>
          </p:cNvPr>
          <p:cNvCxnSpPr>
            <a:cxnSpLocks/>
          </p:cNvCxnSpPr>
          <p:nvPr/>
        </p:nvCxnSpPr>
        <p:spPr>
          <a:xfrm>
            <a:off x="5683090" y="2114124"/>
            <a:ext cx="0" cy="29055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5B47A23-BE8A-4F96-89D0-6CAC7FF93FD4}"/>
              </a:ext>
            </a:extLst>
          </p:cNvPr>
          <p:cNvCxnSpPr>
            <a:cxnSpLocks/>
          </p:cNvCxnSpPr>
          <p:nvPr/>
        </p:nvCxnSpPr>
        <p:spPr>
          <a:xfrm>
            <a:off x="6013290" y="2980970"/>
            <a:ext cx="0" cy="2989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D18A667-30A4-49C8-A1FB-8E8DBB5CF163}"/>
              </a:ext>
            </a:extLst>
          </p:cNvPr>
          <p:cNvCxnSpPr>
            <a:cxnSpLocks/>
          </p:cNvCxnSpPr>
          <p:nvPr/>
        </p:nvCxnSpPr>
        <p:spPr>
          <a:xfrm flipH="1">
            <a:off x="5985136" y="3279927"/>
            <a:ext cx="7080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2622013-BDDC-43F7-9C74-6A32E792A4A8}"/>
              </a:ext>
            </a:extLst>
          </p:cNvPr>
          <p:cNvCxnSpPr>
            <a:cxnSpLocks/>
          </p:cNvCxnSpPr>
          <p:nvPr/>
        </p:nvCxnSpPr>
        <p:spPr>
          <a:xfrm flipH="1">
            <a:off x="7072313" y="3279927"/>
            <a:ext cx="53683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9ACBD1B-E0E3-47A6-8AF5-6884094388FE}"/>
              </a:ext>
            </a:extLst>
          </p:cNvPr>
          <p:cNvCxnSpPr>
            <a:cxnSpLocks/>
          </p:cNvCxnSpPr>
          <p:nvPr/>
        </p:nvCxnSpPr>
        <p:spPr>
          <a:xfrm>
            <a:off x="7592319" y="3255863"/>
            <a:ext cx="0" cy="31157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1DBDA2A-270E-48AE-BDA5-732D1A4DEA97}"/>
              </a:ext>
            </a:extLst>
          </p:cNvPr>
          <p:cNvCxnSpPr>
            <a:cxnSpLocks/>
          </p:cNvCxnSpPr>
          <p:nvPr/>
        </p:nvCxnSpPr>
        <p:spPr>
          <a:xfrm>
            <a:off x="7617998" y="4039412"/>
            <a:ext cx="0" cy="31590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407C825-E6E8-42CD-8F5B-5C29136052F5}"/>
              </a:ext>
            </a:extLst>
          </p:cNvPr>
          <p:cNvCxnSpPr>
            <a:cxnSpLocks/>
          </p:cNvCxnSpPr>
          <p:nvPr/>
        </p:nvCxnSpPr>
        <p:spPr>
          <a:xfrm flipH="1" flipV="1">
            <a:off x="7588250" y="4345791"/>
            <a:ext cx="653328" cy="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FF94D867-3801-4519-BB43-0933CB92CBBC}"/>
              </a:ext>
            </a:extLst>
          </p:cNvPr>
          <p:cNvSpPr/>
          <p:nvPr/>
        </p:nvSpPr>
        <p:spPr>
          <a:xfrm>
            <a:off x="8250402" y="418111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97" name="TextBox 196">
            <a:extLst>
              <a:ext uri="{FF2B5EF4-FFF2-40B4-BE49-F238E27FC236}">
                <a16:creationId xmlns:a16="http://schemas.microsoft.com/office/drawing/2014/main" id="{03B9750A-AC7F-4B72-9FFB-B8DD6690310C}"/>
              </a:ext>
            </a:extLst>
          </p:cNvPr>
          <p:cNvSpPr txBox="1"/>
          <p:nvPr/>
        </p:nvSpPr>
        <p:spPr>
          <a:xfrm>
            <a:off x="8287179" y="4261112"/>
            <a:ext cx="238760" cy="146194"/>
          </a:xfrm>
          <a:prstGeom prst="rect">
            <a:avLst/>
          </a:prstGeom>
          <a:noFill/>
        </p:spPr>
        <p:txBody>
          <a:bodyPr wrap="square" lIns="0" tIns="0" rIns="0" bIns="0" rtlCol="0">
            <a:spAutoFit/>
          </a:bodyPr>
          <a:lstStyle/>
          <a:p>
            <a:pPr algn="ctr"/>
            <a:r>
              <a:rPr lang="nl-NL" sz="1000" b="1" dirty="0"/>
              <a:t>Ja</a:t>
            </a:r>
          </a:p>
        </p:txBody>
      </p:sp>
      <p:cxnSp>
        <p:nvCxnSpPr>
          <p:cNvPr id="198" name="Straight Connector 197">
            <a:extLst>
              <a:ext uri="{FF2B5EF4-FFF2-40B4-BE49-F238E27FC236}">
                <a16:creationId xmlns:a16="http://schemas.microsoft.com/office/drawing/2014/main" id="{B6C03AEC-5A8B-4189-9D9D-676A09C2C770}"/>
              </a:ext>
            </a:extLst>
          </p:cNvPr>
          <p:cNvCxnSpPr>
            <a:cxnSpLocks/>
          </p:cNvCxnSpPr>
          <p:nvPr/>
        </p:nvCxnSpPr>
        <p:spPr>
          <a:xfrm flipH="1">
            <a:off x="8614316" y="4350553"/>
            <a:ext cx="51411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936F01F-A92E-4B58-840C-60DAEBB47E3F}"/>
              </a:ext>
            </a:extLst>
          </p:cNvPr>
          <p:cNvCxnSpPr>
            <a:cxnSpLocks/>
          </p:cNvCxnSpPr>
          <p:nvPr/>
        </p:nvCxnSpPr>
        <p:spPr>
          <a:xfrm>
            <a:off x="9117104" y="4322663"/>
            <a:ext cx="0" cy="30667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DDD0254-F85C-442B-B88A-1039FA799417}"/>
              </a:ext>
            </a:extLst>
          </p:cNvPr>
          <p:cNvCxnSpPr>
            <a:cxnSpLocks/>
          </p:cNvCxnSpPr>
          <p:nvPr/>
        </p:nvCxnSpPr>
        <p:spPr>
          <a:xfrm>
            <a:off x="9117104" y="5246605"/>
            <a:ext cx="0" cy="30667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DE37D43-35A9-4FB4-9AF2-686989CFE959}"/>
              </a:ext>
            </a:extLst>
          </p:cNvPr>
          <p:cNvCxnSpPr>
            <a:cxnSpLocks/>
          </p:cNvCxnSpPr>
          <p:nvPr/>
        </p:nvCxnSpPr>
        <p:spPr>
          <a:xfrm>
            <a:off x="7716826" y="5530736"/>
            <a:ext cx="0" cy="343972"/>
          </a:xfrm>
          <a:prstGeom prst="line">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FD0D7BC-183E-4628-8711-85BF81729EDD}"/>
              </a:ext>
            </a:extLst>
          </p:cNvPr>
          <p:cNvCxnSpPr>
            <a:cxnSpLocks/>
          </p:cNvCxnSpPr>
          <p:nvPr/>
        </p:nvCxnSpPr>
        <p:spPr>
          <a:xfrm flipH="1">
            <a:off x="7690111" y="5550747"/>
            <a:ext cx="50490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8FC06C7-85C2-4F90-BD79-BBB209B65E3B}"/>
              </a:ext>
            </a:extLst>
          </p:cNvPr>
          <p:cNvCxnSpPr>
            <a:cxnSpLocks/>
          </p:cNvCxnSpPr>
          <p:nvPr/>
        </p:nvCxnSpPr>
        <p:spPr>
          <a:xfrm flipH="1">
            <a:off x="8576216" y="5550747"/>
            <a:ext cx="56804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132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AA63B-4AAF-48AA-8C17-4BA03D4D0886}"/>
              </a:ext>
            </a:extLst>
          </p:cNvPr>
          <p:cNvSpPr/>
          <p:nvPr/>
        </p:nvSpPr>
        <p:spPr>
          <a:xfrm>
            <a:off x="3346290" y="1365654"/>
            <a:ext cx="1638300" cy="474300"/>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 name="TextBox 2">
            <a:extLst>
              <a:ext uri="{FF2B5EF4-FFF2-40B4-BE49-F238E27FC236}">
                <a16:creationId xmlns:a16="http://schemas.microsoft.com/office/drawing/2014/main" id="{4A3CC227-1600-4A4D-B38D-AF885B187B8B}"/>
              </a:ext>
            </a:extLst>
          </p:cNvPr>
          <p:cNvSpPr txBox="1"/>
          <p:nvPr/>
        </p:nvSpPr>
        <p:spPr>
          <a:xfrm>
            <a:off x="3488370" y="1456610"/>
            <a:ext cx="1400970" cy="292388"/>
          </a:xfrm>
          <a:prstGeom prst="rect">
            <a:avLst/>
          </a:prstGeom>
          <a:noFill/>
        </p:spPr>
        <p:txBody>
          <a:bodyPr wrap="square" lIns="0" tIns="0" rIns="0" bIns="0" rtlCol="0">
            <a:spAutoFit/>
          </a:bodyPr>
          <a:lstStyle/>
          <a:p>
            <a:pPr algn="l"/>
            <a:r>
              <a:rPr lang="nl-NL" sz="1000" b="1" dirty="0"/>
              <a:t>Gaat het alleen om een commercieel belang?</a:t>
            </a:r>
          </a:p>
        </p:txBody>
      </p:sp>
      <p:cxnSp>
        <p:nvCxnSpPr>
          <p:cNvPr id="6" name="Straight Connector 5">
            <a:extLst>
              <a:ext uri="{FF2B5EF4-FFF2-40B4-BE49-F238E27FC236}">
                <a16:creationId xmlns:a16="http://schemas.microsoft.com/office/drawing/2014/main" id="{777B5499-AE93-4CF8-864F-16186E946876}"/>
              </a:ext>
            </a:extLst>
          </p:cNvPr>
          <p:cNvCxnSpPr>
            <a:cxnSpLocks/>
            <a:stCxn id="2" idx="2"/>
          </p:cNvCxnSpPr>
          <p:nvPr/>
        </p:nvCxnSpPr>
        <p:spPr>
          <a:xfrm>
            <a:off x="4165440" y="183995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BD4FF6-054D-4DC2-B376-E9B528BA2B56}"/>
              </a:ext>
            </a:extLst>
          </p:cNvPr>
          <p:cNvCxnSpPr>
            <a:cxnSpLocks/>
          </p:cNvCxnSpPr>
          <p:nvPr/>
        </p:nvCxnSpPr>
        <p:spPr>
          <a:xfrm>
            <a:off x="2698590" y="214108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CA8E74-B98D-4335-B4E3-F2E1DA78D539}"/>
              </a:ext>
            </a:extLst>
          </p:cNvPr>
          <p:cNvSpPr/>
          <p:nvPr/>
        </p:nvSpPr>
        <p:spPr>
          <a:xfrm>
            <a:off x="4814410" y="197144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 name="TextBox 13">
            <a:extLst>
              <a:ext uri="{FF2B5EF4-FFF2-40B4-BE49-F238E27FC236}">
                <a16:creationId xmlns:a16="http://schemas.microsoft.com/office/drawing/2014/main" id="{6BF29656-0740-4487-BA72-6E989BD28750}"/>
              </a:ext>
            </a:extLst>
          </p:cNvPr>
          <p:cNvSpPr txBox="1"/>
          <p:nvPr/>
        </p:nvSpPr>
        <p:spPr>
          <a:xfrm>
            <a:off x="4865210" y="2058462"/>
            <a:ext cx="238760" cy="146194"/>
          </a:xfrm>
          <a:prstGeom prst="rect">
            <a:avLst/>
          </a:prstGeom>
          <a:noFill/>
        </p:spPr>
        <p:txBody>
          <a:bodyPr wrap="square" lIns="0" tIns="0" rIns="0" bIns="0" rtlCol="0">
            <a:spAutoFit/>
          </a:bodyPr>
          <a:lstStyle/>
          <a:p>
            <a:pPr algn="ctr"/>
            <a:r>
              <a:rPr lang="nl-NL" sz="1000" b="1" dirty="0"/>
              <a:t>Ja</a:t>
            </a:r>
          </a:p>
        </p:txBody>
      </p:sp>
      <p:sp>
        <p:nvSpPr>
          <p:cNvPr id="22" name="Oval 21">
            <a:extLst>
              <a:ext uri="{FF2B5EF4-FFF2-40B4-BE49-F238E27FC236}">
                <a16:creationId xmlns:a16="http://schemas.microsoft.com/office/drawing/2014/main" id="{2C1E1805-B2C1-4A64-8081-8972806C35CB}"/>
              </a:ext>
            </a:extLst>
          </p:cNvPr>
          <p:cNvSpPr/>
          <p:nvPr/>
        </p:nvSpPr>
        <p:spPr>
          <a:xfrm>
            <a:off x="3198810" y="198096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23" name="TextBox 22">
            <a:extLst>
              <a:ext uri="{FF2B5EF4-FFF2-40B4-BE49-F238E27FC236}">
                <a16:creationId xmlns:a16="http://schemas.microsoft.com/office/drawing/2014/main" id="{F562E431-4B71-4326-93B1-9AF277E918EC}"/>
              </a:ext>
            </a:extLst>
          </p:cNvPr>
          <p:cNvSpPr txBox="1"/>
          <p:nvPr/>
        </p:nvSpPr>
        <p:spPr>
          <a:xfrm>
            <a:off x="3249610" y="2067987"/>
            <a:ext cx="238760" cy="146194"/>
          </a:xfrm>
          <a:prstGeom prst="rect">
            <a:avLst/>
          </a:prstGeom>
          <a:noFill/>
        </p:spPr>
        <p:txBody>
          <a:bodyPr wrap="square" lIns="0" tIns="0" rIns="0" bIns="0" rtlCol="0">
            <a:spAutoFit/>
          </a:bodyPr>
          <a:lstStyle/>
          <a:p>
            <a:pPr algn="ctr"/>
            <a:r>
              <a:rPr lang="nl-NL" sz="1000" b="1" dirty="0"/>
              <a:t>Nee</a:t>
            </a:r>
          </a:p>
        </p:txBody>
      </p:sp>
      <p:cxnSp>
        <p:nvCxnSpPr>
          <p:cNvPr id="27" name="Straight Connector 26">
            <a:extLst>
              <a:ext uri="{FF2B5EF4-FFF2-40B4-BE49-F238E27FC236}">
                <a16:creationId xmlns:a16="http://schemas.microsoft.com/office/drawing/2014/main" id="{BAEA7DC0-1330-4960-8A0D-06F3A358C131}"/>
              </a:ext>
            </a:extLst>
          </p:cNvPr>
          <p:cNvCxnSpPr>
            <a:cxnSpLocks/>
          </p:cNvCxnSpPr>
          <p:nvPr/>
        </p:nvCxnSpPr>
        <p:spPr>
          <a:xfrm>
            <a:off x="2698590" y="214108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82F92-166B-4062-B59B-A62E17D222E8}"/>
              </a:ext>
            </a:extLst>
          </p:cNvPr>
          <p:cNvCxnSpPr>
            <a:cxnSpLocks/>
          </p:cNvCxnSpPr>
          <p:nvPr/>
        </p:nvCxnSpPr>
        <p:spPr>
          <a:xfrm>
            <a:off x="5683090" y="2131559"/>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640DC87-CC51-4A0E-AA1D-50AE925A217F}"/>
              </a:ext>
            </a:extLst>
          </p:cNvPr>
          <p:cNvSpPr/>
          <p:nvPr/>
        </p:nvSpPr>
        <p:spPr>
          <a:xfrm>
            <a:off x="5205728" y="2420792"/>
            <a:ext cx="1638300" cy="5473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0" name="TextBox 29">
            <a:extLst>
              <a:ext uri="{FF2B5EF4-FFF2-40B4-BE49-F238E27FC236}">
                <a16:creationId xmlns:a16="http://schemas.microsoft.com/office/drawing/2014/main" id="{C0475137-86B3-4917-B9C0-AB227344EA19}"/>
              </a:ext>
            </a:extLst>
          </p:cNvPr>
          <p:cNvSpPr txBox="1"/>
          <p:nvPr/>
        </p:nvSpPr>
        <p:spPr>
          <a:xfrm>
            <a:off x="5263989" y="2484915"/>
            <a:ext cx="1580039" cy="438582"/>
          </a:xfrm>
          <a:prstGeom prst="rect">
            <a:avLst/>
          </a:prstGeom>
          <a:noFill/>
        </p:spPr>
        <p:txBody>
          <a:bodyPr wrap="square" lIns="0" tIns="0" rIns="0" bIns="0" rtlCol="0">
            <a:spAutoFit/>
          </a:bodyPr>
          <a:lstStyle/>
          <a:p>
            <a:pPr algn="l"/>
            <a:r>
              <a:rPr lang="nl-NL" sz="1000" b="1" dirty="0"/>
              <a:t>Zijn er omstandigheden, die rechtvaardigen daaraan voorbij te gaan?</a:t>
            </a:r>
          </a:p>
        </p:txBody>
      </p:sp>
      <p:cxnSp>
        <p:nvCxnSpPr>
          <p:cNvPr id="31" name="Straight Connector 30">
            <a:extLst>
              <a:ext uri="{FF2B5EF4-FFF2-40B4-BE49-F238E27FC236}">
                <a16:creationId xmlns:a16="http://schemas.microsoft.com/office/drawing/2014/main" id="{7B8E2A95-4E98-4063-B191-C684EE98C8B4}"/>
              </a:ext>
            </a:extLst>
          </p:cNvPr>
          <p:cNvCxnSpPr>
            <a:cxnSpLocks/>
          </p:cNvCxnSpPr>
          <p:nvPr/>
        </p:nvCxnSpPr>
        <p:spPr>
          <a:xfrm>
            <a:off x="4603750" y="3285355"/>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24F7763-629E-4BA0-84C7-7ADFF6C7F211}"/>
              </a:ext>
            </a:extLst>
          </p:cNvPr>
          <p:cNvSpPr/>
          <p:nvPr/>
        </p:nvSpPr>
        <p:spPr>
          <a:xfrm>
            <a:off x="6711450" y="3118783"/>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4" name="Oval 33">
            <a:extLst>
              <a:ext uri="{FF2B5EF4-FFF2-40B4-BE49-F238E27FC236}">
                <a16:creationId xmlns:a16="http://schemas.microsoft.com/office/drawing/2014/main" id="{7CAA5729-16F8-4013-B47F-C7CD3547C566}"/>
              </a:ext>
            </a:extLst>
          </p:cNvPr>
          <p:cNvSpPr/>
          <p:nvPr/>
        </p:nvSpPr>
        <p:spPr>
          <a:xfrm>
            <a:off x="5103970" y="314029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36" name="Straight Connector 35">
            <a:extLst>
              <a:ext uri="{FF2B5EF4-FFF2-40B4-BE49-F238E27FC236}">
                <a16:creationId xmlns:a16="http://schemas.microsoft.com/office/drawing/2014/main" id="{87CA7E61-3F33-4EB6-960C-4CE280A5ABB6}"/>
              </a:ext>
            </a:extLst>
          </p:cNvPr>
          <p:cNvCxnSpPr>
            <a:cxnSpLocks/>
          </p:cNvCxnSpPr>
          <p:nvPr/>
        </p:nvCxnSpPr>
        <p:spPr>
          <a:xfrm>
            <a:off x="4603750" y="3285355"/>
            <a:ext cx="0" cy="2797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A3D5EF-43CB-451B-B568-B53480E1D47D}"/>
              </a:ext>
            </a:extLst>
          </p:cNvPr>
          <p:cNvCxnSpPr>
            <a:cxnSpLocks/>
          </p:cNvCxnSpPr>
          <p:nvPr/>
        </p:nvCxnSpPr>
        <p:spPr>
          <a:xfrm>
            <a:off x="7588250" y="327583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8AC045-C7DE-4588-A7E4-7598C7B20471}"/>
              </a:ext>
            </a:extLst>
          </p:cNvPr>
          <p:cNvCxnSpPr>
            <a:cxnSpLocks/>
          </p:cNvCxnSpPr>
          <p:nvPr/>
        </p:nvCxnSpPr>
        <p:spPr>
          <a:xfrm>
            <a:off x="6013290" y="298097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46457EA-0AC8-4B53-B7D9-BB4DB0EA5BFC}"/>
              </a:ext>
            </a:extLst>
          </p:cNvPr>
          <p:cNvSpPr/>
          <p:nvPr/>
        </p:nvSpPr>
        <p:spPr>
          <a:xfrm>
            <a:off x="6782348" y="3582689"/>
            <a:ext cx="1638300" cy="443824"/>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48" name="TextBox 47">
            <a:extLst>
              <a:ext uri="{FF2B5EF4-FFF2-40B4-BE49-F238E27FC236}">
                <a16:creationId xmlns:a16="http://schemas.microsoft.com/office/drawing/2014/main" id="{4909BCBC-3AEB-405C-B0AE-DCC96A0DCED5}"/>
              </a:ext>
            </a:extLst>
          </p:cNvPr>
          <p:cNvSpPr txBox="1"/>
          <p:nvPr/>
        </p:nvSpPr>
        <p:spPr>
          <a:xfrm>
            <a:off x="6840609" y="3646812"/>
            <a:ext cx="1580039" cy="292388"/>
          </a:xfrm>
          <a:prstGeom prst="rect">
            <a:avLst/>
          </a:prstGeom>
          <a:noFill/>
        </p:spPr>
        <p:txBody>
          <a:bodyPr wrap="square" lIns="0" tIns="0" rIns="0" bIns="0" rtlCol="0">
            <a:spAutoFit/>
          </a:bodyPr>
          <a:lstStyle/>
          <a:p>
            <a:pPr algn="l"/>
            <a:r>
              <a:rPr lang="nl-NL" sz="1000" b="1" dirty="0"/>
              <a:t>Is er een redelijke vergoeding aangeboden?</a:t>
            </a:r>
          </a:p>
        </p:txBody>
      </p:sp>
      <p:cxnSp>
        <p:nvCxnSpPr>
          <p:cNvPr id="52" name="Straight Connector 51">
            <a:extLst>
              <a:ext uri="{FF2B5EF4-FFF2-40B4-BE49-F238E27FC236}">
                <a16:creationId xmlns:a16="http://schemas.microsoft.com/office/drawing/2014/main" id="{9E53E2B1-38C6-4933-88F0-A94EAD24EAC7}"/>
              </a:ext>
            </a:extLst>
          </p:cNvPr>
          <p:cNvCxnSpPr>
            <a:cxnSpLocks/>
          </p:cNvCxnSpPr>
          <p:nvPr/>
        </p:nvCxnSpPr>
        <p:spPr>
          <a:xfrm>
            <a:off x="7610867" y="4037233"/>
            <a:ext cx="1011" cy="3088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968F71-9C41-43FD-B0B5-FC38E4580903}"/>
              </a:ext>
            </a:extLst>
          </p:cNvPr>
          <p:cNvCxnSpPr>
            <a:cxnSpLocks/>
          </p:cNvCxnSpPr>
          <p:nvPr/>
        </p:nvCxnSpPr>
        <p:spPr>
          <a:xfrm>
            <a:off x="6106481" y="4345791"/>
            <a:ext cx="3003777" cy="9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6D10688-034F-4D36-8F4B-546B50EB2B89}"/>
              </a:ext>
            </a:extLst>
          </p:cNvPr>
          <p:cNvSpPr/>
          <p:nvPr/>
        </p:nvSpPr>
        <p:spPr>
          <a:xfrm>
            <a:off x="6625978" y="4195198"/>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57" name="TextBox 56">
            <a:extLst>
              <a:ext uri="{FF2B5EF4-FFF2-40B4-BE49-F238E27FC236}">
                <a16:creationId xmlns:a16="http://schemas.microsoft.com/office/drawing/2014/main" id="{D51D173E-97B3-4876-A8C8-E38877D92E8B}"/>
              </a:ext>
            </a:extLst>
          </p:cNvPr>
          <p:cNvSpPr txBox="1"/>
          <p:nvPr/>
        </p:nvSpPr>
        <p:spPr>
          <a:xfrm>
            <a:off x="6676778" y="4282219"/>
            <a:ext cx="238760" cy="146194"/>
          </a:xfrm>
          <a:prstGeom prst="rect">
            <a:avLst/>
          </a:prstGeom>
          <a:noFill/>
        </p:spPr>
        <p:txBody>
          <a:bodyPr wrap="square" lIns="0" tIns="0" rIns="0" bIns="0" rtlCol="0">
            <a:spAutoFit/>
          </a:bodyPr>
          <a:lstStyle/>
          <a:p>
            <a:pPr algn="ctr"/>
            <a:r>
              <a:rPr lang="nl-NL" sz="1000" b="1" dirty="0"/>
              <a:t>Nee</a:t>
            </a:r>
          </a:p>
        </p:txBody>
      </p:sp>
      <p:cxnSp>
        <p:nvCxnSpPr>
          <p:cNvPr id="58" name="Straight Connector 57">
            <a:extLst>
              <a:ext uri="{FF2B5EF4-FFF2-40B4-BE49-F238E27FC236}">
                <a16:creationId xmlns:a16="http://schemas.microsoft.com/office/drawing/2014/main" id="{CDA9C1FF-36D9-4166-88DA-331CA02D1C71}"/>
              </a:ext>
            </a:extLst>
          </p:cNvPr>
          <p:cNvCxnSpPr>
            <a:cxnSpLocks/>
          </p:cNvCxnSpPr>
          <p:nvPr/>
        </p:nvCxnSpPr>
        <p:spPr>
          <a:xfrm>
            <a:off x="6106481" y="4345791"/>
            <a:ext cx="0" cy="17371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13441D-DC04-4B32-9BCF-EA973FC849BB}"/>
              </a:ext>
            </a:extLst>
          </p:cNvPr>
          <p:cNvCxnSpPr>
            <a:cxnSpLocks/>
          </p:cNvCxnSpPr>
          <p:nvPr/>
        </p:nvCxnSpPr>
        <p:spPr>
          <a:xfrm>
            <a:off x="9110258" y="4345791"/>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B545E02-BCF2-4EC2-BBD5-98D3F32104CA}"/>
              </a:ext>
            </a:extLst>
          </p:cNvPr>
          <p:cNvSpPr/>
          <p:nvPr/>
        </p:nvSpPr>
        <p:spPr>
          <a:xfrm>
            <a:off x="8244360" y="4646093"/>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1" name="TextBox 60">
            <a:extLst>
              <a:ext uri="{FF2B5EF4-FFF2-40B4-BE49-F238E27FC236}">
                <a16:creationId xmlns:a16="http://schemas.microsoft.com/office/drawing/2014/main" id="{659B583B-09BC-4D14-9579-97F609300A5C}"/>
              </a:ext>
            </a:extLst>
          </p:cNvPr>
          <p:cNvSpPr txBox="1"/>
          <p:nvPr/>
        </p:nvSpPr>
        <p:spPr>
          <a:xfrm>
            <a:off x="8301385" y="4701787"/>
            <a:ext cx="1727519" cy="438582"/>
          </a:xfrm>
          <a:prstGeom prst="rect">
            <a:avLst/>
          </a:prstGeom>
          <a:noFill/>
        </p:spPr>
        <p:txBody>
          <a:bodyPr wrap="square" lIns="0" tIns="0" rIns="0" bIns="0" rtlCol="0">
            <a:spAutoFit/>
          </a:bodyPr>
          <a:lstStyle/>
          <a:p>
            <a:pPr algn="l"/>
            <a:r>
              <a:rPr lang="nl-NL" sz="1000" b="1" dirty="0"/>
              <a:t>Is er sprake van bijkomende omstandigheden, die zwaarder wegen?</a:t>
            </a:r>
          </a:p>
        </p:txBody>
      </p:sp>
      <p:cxnSp>
        <p:nvCxnSpPr>
          <p:cNvPr id="62" name="Straight Connector 61">
            <a:extLst>
              <a:ext uri="{FF2B5EF4-FFF2-40B4-BE49-F238E27FC236}">
                <a16:creationId xmlns:a16="http://schemas.microsoft.com/office/drawing/2014/main" id="{EDAF109D-26E9-45E1-8D17-2A9423007A9A}"/>
              </a:ext>
            </a:extLst>
          </p:cNvPr>
          <p:cNvCxnSpPr>
            <a:cxnSpLocks/>
          </p:cNvCxnSpPr>
          <p:nvPr/>
        </p:nvCxnSpPr>
        <p:spPr>
          <a:xfrm>
            <a:off x="9114958" y="5246605"/>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CEFBA0-B0ED-452C-A609-30B25281605A}"/>
              </a:ext>
            </a:extLst>
          </p:cNvPr>
          <p:cNvCxnSpPr>
            <a:cxnSpLocks/>
          </p:cNvCxnSpPr>
          <p:nvPr/>
        </p:nvCxnSpPr>
        <p:spPr>
          <a:xfrm>
            <a:off x="7716826" y="555252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D0992D6-462A-4474-A14F-0FBAE2C87A75}"/>
              </a:ext>
            </a:extLst>
          </p:cNvPr>
          <p:cNvSpPr/>
          <p:nvPr/>
        </p:nvSpPr>
        <p:spPr>
          <a:xfrm>
            <a:off x="9832646" y="538288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5" name="TextBox 64">
            <a:extLst>
              <a:ext uri="{FF2B5EF4-FFF2-40B4-BE49-F238E27FC236}">
                <a16:creationId xmlns:a16="http://schemas.microsoft.com/office/drawing/2014/main" id="{DCB6607F-A6C4-4385-9E9D-45333D3A096A}"/>
              </a:ext>
            </a:extLst>
          </p:cNvPr>
          <p:cNvSpPr txBox="1"/>
          <p:nvPr/>
        </p:nvSpPr>
        <p:spPr>
          <a:xfrm>
            <a:off x="9883446" y="546990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66" name="Oval 65">
            <a:extLst>
              <a:ext uri="{FF2B5EF4-FFF2-40B4-BE49-F238E27FC236}">
                <a16:creationId xmlns:a16="http://schemas.microsoft.com/office/drawing/2014/main" id="{856D15A6-66C5-45CD-83FA-64B16EB1ECCC}"/>
              </a:ext>
            </a:extLst>
          </p:cNvPr>
          <p:cNvSpPr/>
          <p:nvPr/>
        </p:nvSpPr>
        <p:spPr>
          <a:xfrm>
            <a:off x="8217046" y="539240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7" name="TextBox 66">
            <a:extLst>
              <a:ext uri="{FF2B5EF4-FFF2-40B4-BE49-F238E27FC236}">
                <a16:creationId xmlns:a16="http://schemas.microsoft.com/office/drawing/2014/main" id="{DF68BA85-9274-4715-92A3-96CA0BE6FCFD}"/>
              </a:ext>
            </a:extLst>
          </p:cNvPr>
          <p:cNvSpPr txBox="1"/>
          <p:nvPr/>
        </p:nvSpPr>
        <p:spPr>
          <a:xfrm>
            <a:off x="8267846" y="5479427"/>
            <a:ext cx="238760" cy="146194"/>
          </a:xfrm>
          <a:prstGeom prst="rect">
            <a:avLst/>
          </a:prstGeom>
          <a:noFill/>
        </p:spPr>
        <p:txBody>
          <a:bodyPr wrap="square" lIns="0" tIns="0" rIns="0" bIns="0" rtlCol="0">
            <a:spAutoFit/>
          </a:bodyPr>
          <a:lstStyle/>
          <a:p>
            <a:pPr algn="ctr"/>
            <a:r>
              <a:rPr lang="nl-NL" sz="1000" b="1" dirty="0"/>
              <a:t>Nee</a:t>
            </a:r>
          </a:p>
        </p:txBody>
      </p:sp>
      <p:cxnSp>
        <p:nvCxnSpPr>
          <p:cNvPr id="68" name="Straight Connector 67">
            <a:extLst>
              <a:ext uri="{FF2B5EF4-FFF2-40B4-BE49-F238E27FC236}">
                <a16:creationId xmlns:a16="http://schemas.microsoft.com/office/drawing/2014/main" id="{C049A8CB-01C0-4441-B1CD-012C77785216}"/>
              </a:ext>
            </a:extLst>
          </p:cNvPr>
          <p:cNvCxnSpPr>
            <a:cxnSpLocks/>
          </p:cNvCxnSpPr>
          <p:nvPr/>
        </p:nvCxnSpPr>
        <p:spPr>
          <a:xfrm>
            <a:off x="7716826" y="5550747"/>
            <a:ext cx="0" cy="5410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9C16183-5358-4CAB-A9D2-E7CBDA05A482}"/>
              </a:ext>
            </a:extLst>
          </p:cNvPr>
          <p:cNvSpPr txBox="1"/>
          <p:nvPr/>
        </p:nvSpPr>
        <p:spPr>
          <a:xfrm>
            <a:off x="5144609" y="3243600"/>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71" name="TextBox 70">
            <a:extLst>
              <a:ext uri="{FF2B5EF4-FFF2-40B4-BE49-F238E27FC236}">
                <a16:creationId xmlns:a16="http://schemas.microsoft.com/office/drawing/2014/main" id="{CECE2BE7-83E9-4AC5-A603-173BD6215BEB}"/>
              </a:ext>
            </a:extLst>
          </p:cNvPr>
          <p:cNvSpPr txBox="1"/>
          <p:nvPr/>
        </p:nvSpPr>
        <p:spPr>
          <a:xfrm>
            <a:off x="6762250" y="3194760"/>
            <a:ext cx="238760" cy="146194"/>
          </a:xfrm>
          <a:prstGeom prst="rect">
            <a:avLst/>
          </a:prstGeom>
          <a:noFill/>
        </p:spPr>
        <p:txBody>
          <a:bodyPr wrap="square" lIns="0" tIns="0" rIns="0" bIns="0" rtlCol="0">
            <a:spAutoFit/>
          </a:bodyPr>
          <a:lstStyle/>
          <a:p>
            <a:pPr algn="ctr"/>
            <a:r>
              <a:rPr lang="nl-NL" sz="1000" b="1" dirty="0"/>
              <a:t>Nee</a:t>
            </a:r>
          </a:p>
        </p:txBody>
      </p:sp>
      <p:sp>
        <p:nvSpPr>
          <p:cNvPr id="75" name="TextBox 74">
            <a:extLst>
              <a:ext uri="{FF2B5EF4-FFF2-40B4-BE49-F238E27FC236}">
                <a16:creationId xmlns:a16="http://schemas.microsoft.com/office/drawing/2014/main" id="{88A9D700-3A8D-4CA3-AA7F-E87251976D43}"/>
              </a:ext>
            </a:extLst>
          </p:cNvPr>
          <p:cNvSpPr txBox="1"/>
          <p:nvPr/>
        </p:nvSpPr>
        <p:spPr>
          <a:xfrm>
            <a:off x="7002607" y="2457987"/>
            <a:ext cx="2384827" cy="292388"/>
          </a:xfrm>
          <a:prstGeom prst="rect">
            <a:avLst/>
          </a:prstGeom>
          <a:noFill/>
        </p:spPr>
        <p:txBody>
          <a:bodyPr wrap="square" lIns="0" tIns="0" rIns="0" bIns="0" rtlCol="0">
            <a:spAutoFit/>
          </a:bodyPr>
          <a:lstStyle/>
          <a:p>
            <a:pPr algn="l"/>
            <a:r>
              <a:rPr lang="nl-NL" sz="1000" b="1" dirty="0"/>
              <a:t>- Bijvoorbeeld de grote informatieve waarde van de publicatie</a:t>
            </a:r>
          </a:p>
        </p:txBody>
      </p:sp>
      <p:sp>
        <p:nvSpPr>
          <p:cNvPr id="78" name="TextBox 77">
            <a:extLst>
              <a:ext uri="{FF2B5EF4-FFF2-40B4-BE49-F238E27FC236}">
                <a16:creationId xmlns:a16="http://schemas.microsoft.com/office/drawing/2014/main" id="{9F933D8F-59AF-4C1C-A767-2A59455D5382}"/>
              </a:ext>
            </a:extLst>
          </p:cNvPr>
          <p:cNvSpPr txBox="1"/>
          <p:nvPr/>
        </p:nvSpPr>
        <p:spPr>
          <a:xfrm>
            <a:off x="10177377" y="4704117"/>
            <a:ext cx="1489028" cy="584775"/>
          </a:xfrm>
          <a:prstGeom prst="rect">
            <a:avLst/>
          </a:prstGeom>
          <a:noFill/>
        </p:spPr>
        <p:txBody>
          <a:bodyPr wrap="square" lIns="0" tIns="0" rIns="0" bIns="0" rtlCol="0">
            <a:spAutoFit/>
          </a:bodyPr>
          <a:lstStyle/>
          <a:p>
            <a:pPr algn="l"/>
            <a:r>
              <a:rPr lang="nl-NL" sz="1000" b="1" dirty="0"/>
              <a:t>- Bijvoorbeeld de publicatie is schadelijk voor de wijze van exploitatie</a:t>
            </a:r>
          </a:p>
        </p:txBody>
      </p:sp>
      <p:cxnSp>
        <p:nvCxnSpPr>
          <p:cNvPr id="88" name="Straight Connector 87">
            <a:extLst>
              <a:ext uri="{FF2B5EF4-FFF2-40B4-BE49-F238E27FC236}">
                <a16:creationId xmlns:a16="http://schemas.microsoft.com/office/drawing/2014/main" id="{9442AA6A-6C6F-4896-A7E3-CEDC647722F7}"/>
              </a:ext>
            </a:extLst>
          </p:cNvPr>
          <p:cNvCxnSpPr>
            <a:cxnSpLocks/>
          </p:cNvCxnSpPr>
          <p:nvPr/>
        </p:nvCxnSpPr>
        <p:spPr>
          <a:xfrm>
            <a:off x="10701326" y="5552524"/>
            <a:ext cx="0" cy="5304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4E50DD30-37F1-4477-9100-943D3E575285}"/>
              </a:ext>
            </a:extLst>
          </p:cNvPr>
          <p:cNvSpPr/>
          <p:nvPr/>
        </p:nvSpPr>
        <p:spPr>
          <a:xfrm>
            <a:off x="9910976" y="5845157"/>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2" name="TextBox 91">
            <a:extLst>
              <a:ext uri="{FF2B5EF4-FFF2-40B4-BE49-F238E27FC236}">
                <a16:creationId xmlns:a16="http://schemas.microsoft.com/office/drawing/2014/main" id="{0C7EEA12-6367-43CC-B3CD-47EF404540A5}"/>
              </a:ext>
            </a:extLst>
          </p:cNvPr>
          <p:cNvSpPr txBox="1"/>
          <p:nvPr/>
        </p:nvSpPr>
        <p:spPr>
          <a:xfrm>
            <a:off x="10013683" y="5908450"/>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95" name="Rectangle 94">
            <a:extLst>
              <a:ext uri="{FF2B5EF4-FFF2-40B4-BE49-F238E27FC236}">
                <a16:creationId xmlns:a16="http://schemas.microsoft.com/office/drawing/2014/main" id="{7924FFC3-A9B8-440C-8CB6-DBFB25D4FC59}"/>
              </a:ext>
            </a:extLst>
          </p:cNvPr>
          <p:cNvSpPr/>
          <p:nvPr/>
        </p:nvSpPr>
        <p:spPr>
          <a:xfrm>
            <a:off x="3775489" y="5837409"/>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6" name="TextBox 95">
            <a:extLst>
              <a:ext uri="{FF2B5EF4-FFF2-40B4-BE49-F238E27FC236}">
                <a16:creationId xmlns:a16="http://schemas.microsoft.com/office/drawing/2014/main" id="{1691F3B4-2E76-4EA7-B05B-E7D3D79F1CDB}"/>
              </a:ext>
            </a:extLst>
          </p:cNvPr>
          <p:cNvSpPr txBox="1"/>
          <p:nvPr/>
        </p:nvSpPr>
        <p:spPr>
          <a:xfrm>
            <a:off x="3878195" y="5900702"/>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98" name="Rectangle 97">
            <a:extLst>
              <a:ext uri="{FF2B5EF4-FFF2-40B4-BE49-F238E27FC236}">
                <a16:creationId xmlns:a16="http://schemas.microsoft.com/office/drawing/2014/main" id="{65874EB7-8523-4BBE-9063-E396A3CD365B}"/>
              </a:ext>
            </a:extLst>
          </p:cNvPr>
          <p:cNvSpPr/>
          <p:nvPr/>
        </p:nvSpPr>
        <p:spPr>
          <a:xfrm>
            <a:off x="7317653" y="5851723"/>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9" name="TextBox 98">
            <a:extLst>
              <a:ext uri="{FF2B5EF4-FFF2-40B4-BE49-F238E27FC236}">
                <a16:creationId xmlns:a16="http://schemas.microsoft.com/office/drawing/2014/main" id="{C2B4C830-1606-4459-BA48-B3616C21F373}"/>
              </a:ext>
            </a:extLst>
          </p:cNvPr>
          <p:cNvSpPr txBox="1"/>
          <p:nvPr/>
        </p:nvSpPr>
        <p:spPr>
          <a:xfrm>
            <a:off x="7478075" y="5915016"/>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101" name="Rectangle 100">
            <a:extLst>
              <a:ext uri="{FF2B5EF4-FFF2-40B4-BE49-F238E27FC236}">
                <a16:creationId xmlns:a16="http://schemas.microsoft.com/office/drawing/2014/main" id="{18D2BBA3-1CFD-44B6-A9E3-2D3BA0B7354D}"/>
              </a:ext>
            </a:extLst>
          </p:cNvPr>
          <p:cNvSpPr/>
          <p:nvPr/>
        </p:nvSpPr>
        <p:spPr>
          <a:xfrm>
            <a:off x="5539015" y="5830550"/>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2" name="TextBox 101">
            <a:extLst>
              <a:ext uri="{FF2B5EF4-FFF2-40B4-BE49-F238E27FC236}">
                <a16:creationId xmlns:a16="http://schemas.microsoft.com/office/drawing/2014/main" id="{83A5AAE7-12D9-4338-A31E-4960F204A60F}"/>
              </a:ext>
            </a:extLst>
          </p:cNvPr>
          <p:cNvSpPr txBox="1"/>
          <p:nvPr/>
        </p:nvSpPr>
        <p:spPr>
          <a:xfrm>
            <a:off x="5641722" y="5893843"/>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06" name="Rectangle 105">
            <a:extLst>
              <a:ext uri="{FF2B5EF4-FFF2-40B4-BE49-F238E27FC236}">
                <a16:creationId xmlns:a16="http://schemas.microsoft.com/office/drawing/2014/main" id="{451E2EB0-C06D-4FF8-86B2-4AD4B5CD2271}"/>
              </a:ext>
            </a:extLst>
          </p:cNvPr>
          <p:cNvSpPr/>
          <p:nvPr/>
        </p:nvSpPr>
        <p:spPr>
          <a:xfrm>
            <a:off x="9910976" y="5837409"/>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7" name="TextBox 106">
            <a:extLst>
              <a:ext uri="{FF2B5EF4-FFF2-40B4-BE49-F238E27FC236}">
                <a16:creationId xmlns:a16="http://schemas.microsoft.com/office/drawing/2014/main" id="{609E68FE-A3F3-428A-8593-ED604F2FE595}"/>
              </a:ext>
            </a:extLst>
          </p:cNvPr>
          <p:cNvSpPr txBox="1"/>
          <p:nvPr/>
        </p:nvSpPr>
        <p:spPr>
          <a:xfrm>
            <a:off x="10013683" y="5900702"/>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24" name="Rectangle 123">
            <a:extLst>
              <a:ext uri="{FF2B5EF4-FFF2-40B4-BE49-F238E27FC236}">
                <a16:creationId xmlns:a16="http://schemas.microsoft.com/office/drawing/2014/main" id="{C8B8F766-1712-4473-87E4-3C7830A939E3}"/>
              </a:ext>
            </a:extLst>
          </p:cNvPr>
          <p:cNvSpPr/>
          <p:nvPr/>
        </p:nvSpPr>
        <p:spPr>
          <a:xfrm>
            <a:off x="1866934" y="2418605"/>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5" name="TextBox 124">
            <a:extLst>
              <a:ext uri="{FF2B5EF4-FFF2-40B4-BE49-F238E27FC236}">
                <a16:creationId xmlns:a16="http://schemas.microsoft.com/office/drawing/2014/main" id="{30FDF0AB-28BD-428B-B668-8463A9ACF6F0}"/>
              </a:ext>
            </a:extLst>
          </p:cNvPr>
          <p:cNvSpPr txBox="1"/>
          <p:nvPr/>
        </p:nvSpPr>
        <p:spPr>
          <a:xfrm>
            <a:off x="1923959" y="2474299"/>
            <a:ext cx="1727519" cy="438582"/>
          </a:xfrm>
          <a:prstGeom prst="rect">
            <a:avLst/>
          </a:prstGeom>
          <a:noFill/>
        </p:spPr>
        <p:txBody>
          <a:bodyPr wrap="square" lIns="0" tIns="0" rIns="0" bIns="0" rtlCol="0">
            <a:spAutoFit/>
          </a:bodyPr>
          <a:lstStyle/>
          <a:p>
            <a:pPr algn="l"/>
            <a:r>
              <a:rPr lang="nl-NL" sz="1000" b="1" dirty="0"/>
              <a:t>Is er sprake van een privacybelang dat zwaarder weegt</a:t>
            </a:r>
          </a:p>
        </p:txBody>
      </p:sp>
      <p:cxnSp>
        <p:nvCxnSpPr>
          <p:cNvPr id="126" name="Straight Connector 125">
            <a:extLst>
              <a:ext uri="{FF2B5EF4-FFF2-40B4-BE49-F238E27FC236}">
                <a16:creationId xmlns:a16="http://schemas.microsoft.com/office/drawing/2014/main" id="{F972DA0F-5EA6-4B15-9BEC-6DDF1E5AEA5B}"/>
              </a:ext>
            </a:extLst>
          </p:cNvPr>
          <p:cNvCxnSpPr>
            <a:cxnSpLocks/>
          </p:cNvCxnSpPr>
          <p:nvPr/>
        </p:nvCxnSpPr>
        <p:spPr>
          <a:xfrm>
            <a:off x="1281826" y="3345747"/>
            <a:ext cx="2883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0D0A9401-8F6A-4DC2-BA84-120FF7BA7FF8}"/>
              </a:ext>
            </a:extLst>
          </p:cNvPr>
          <p:cNvSpPr/>
          <p:nvPr/>
        </p:nvSpPr>
        <p:spPr>
          <a:xfrm>
            <a:off x="3406456" y="3203950"/>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8" name="Oval 127">
            <a:extLst>
              <a:ext uri="{FF2B5EF4-FFF2-40B4-BE49-F238E27FC236}">
                <a16:creationId xmlns:a16="http://schemas.microsoft.com/office/drawing/2014/main" id="{8D9FCA63-2306-4637-A5E8-7D4217718489}"/>
              </a:ext>
            </a:extLst>
          </p:cNvPr>
          <p:cNvSpPr/>
          <p:nvPr/>
        </p:nvSpPr>
        <p:spPr>
          <a:xfrm>
            <a:off x="1782046" y="320069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129" name="Straight Connector 128">
            <a:extLst>
              <a:ext uri="{FF2B5EF4-FFF2-40B4-BE49-F238E27FC236}">
                <a16:creationId xmlns:a16="http://schemas.microsoft.com/office/drawing/2014/main" id="{AFA73E03-443B-461C-9E6E-C15745CB4411}"/>
              </a:ext>
            </a:extLst>
          </p:cNvPr>
          <p:cNvCxnSpPr>
            <a:cxnSpLocks/>
          </p:cNvCxnSpPr>
          <p:nvPr/>
        </p:nvCxnSpPr>
        <p:spPr>
          <a:xfrm>
            <a:off x="2710697" y="3017464"/>
            <a:ext cx="0" cy="3155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AC68ED0-A10B-4E1E-94E7-1A0F2DE415B2}"/>
              </a:ext>
            </a:extLst>
          </p:cNvPr>
          <p:cNvSpPr txBox="1"/>
          <p:nvPr/>
        </p:nvSpPr>
        <p:spPr>
          <a:xfrm>
            <a:off x="1822685" y="330399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131" name="TextBox 130">
            <a:extLst>
              <a:ext uri="{FF2B5EF4-FFF2-40B4-BE49-F238E27FC236}">
                <a16:creationId xmlns:a16="http://schemas.microsoft.com/office/drawing/2014/main" id="{47EF5ED5-8802-4DD6-928D-9545D4046563}"/>
              </a:ext>
            </a:extLst>
          </p:cNvPr>
          <p:cNvSpPr txBox="1"/>
          <p:nvPr/>
        </p:nvSpPr>
        <p:spPr>
          <a:xfrm>
            <a:off x="3457256" y="3279927"/>
            <a:ext cx="238760" cy="146194"/>
          </a:xfrm>
          <a:prstGeom prst="rect">
            <a:avLst/>
          </a:prstGeom>
          <a:noFill/>
        </p:spPr>
        <p:txBody>
          <a:bodyPr wrap="square" lIns="0" tIns="0" rIns="0" bIns="0" rtlCol="0">
            <a:spAutoFit/>
          </a:bodyPr>
          <a:lstStyle/>
          <a:p>
            <a:pPr algn="ctr"/>
            <a:r>
              <a:rPr lang="nl-NL" sz="1000" b="1" dirty="0"/>
              <a:t>Nee</a:t>
            </a:r>
          </a:p>
        </p:txBody>
      </p:sp>
      <p:cxnSp>
        <p:nvCxnSpPr>
          <p:cNvPr id="139" name="Straight Connector 138">
            <a:extLst>
              <a:ext uri="{FF2B5EF4-FFF2-40B4-BE49-F238E27FC236}">
                <a16:creationId xmlns:a16="http://schemas.microsoft.com/office/drawing/2014/main" id="{0CAB89A0-F10C-4137-946E-D5384CA9F81C}"/>
              </a:ext>
            </a:extLst>
          </p:cNvPr>
          <p:cNvCxnSpPr>
            <a:cxnSpLocks/>
          </p:cNvCxnSpPr>
          <p:nvPr/>
        </p:nvCxnSpPr>
        <p:spPr>
          <a:xfrm>
            <a:off x="4165440" y="3345747"/>
            <a:ext cx="0" cy="24916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AF164F-4380-4357-AFD6-527FDEF78A25}"/>
              </a:ext>
            </a:extLst>
          </p:cNvPr>
          <p:cNvCxnSpPr>
            <a:cxnSpLocks/>
          </p:cNvCxnSpPr>
          <p:nvPr/>
        </p:nvCxnSpPr>
        <p:spPr>
          <a:xfrm>
            <a:off x="1281826" y="3332967"/>
            <a:ext cx="0" cy="27538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123B680-F3A0-4A7B-B1EA-D77822697EA2}"/>
              </a:ext>
            </a:extLst>
          </p:cNvPr>
          <p:cNvSpPr/>
          <p:nvPr/>
        </p:nvSpPr>
        <p:spPr>
          <a:xfrm>
            <a:off x="700596" y="5828503"/>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3" name="TextBox 142">
            <a:extLst>
              <a:ext uri="{FF2B5EF4-FFF2-40B4-BE49-F238E27FC236}">
                <a16:creationId xmlns:a16="http://schemas.microsoft.com/office/drawing/2014/main" id="{6A3D137E-0FA2-498B-80D1-3A9B84EC13EB}"/>
              </a:ext>
            </a:extLst>
          </p:cNvPr>
          <p:cNvSpPr txBox="1"/>
          <p:nvPr/>
        </p:nvSpPr>
        <p:spPr>
          <a:xfrm>
            <a:off x="803303" y="5891796"/>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45" name="TextBox 144">
            <a:extLst>
              <a:ext uri="{FF2B5EF4-FFF2-40B4-BE49-F238E27FC236}">
                <a16:creationId xmlns:a16="http://schemas.microsoft.com/office/drawing/2014/main" id="{1DEBE77C-D20E-4E17-821E-E37406F92D45}"/>
              </a:ext>
            </a:extLst>
          </p:cNvPr>
          <p:cNvSpPr txBox="1"/>
          <p:nvPr/>
        </p:nvSpPr>
        <p:spPr>
          <a:xfrm>
            <a:off x="305318" y="2432689"/>
            <a:ext cx="1509486" cy="584775"/>
          </a:xfrm>
          <a:prstGeom prst="rect">
            <a:avLst/>
          </a:prstGeom>
          <a:noFill/>
        </p:spPr>
        <p:txBody>
          <a:bodyPr wrap="square" lIns="0" tIns="0" rIns="0" bIns="0" rtlCol="0">
            <a:spAutoFit/>
          </a:bodyPr>
          <a:lstStyle/>
          <a:p>
            <a:pPr algn="l"/>
            <a:r>
              <a:rPr lang="nl-NL" sz="1000" b="1" dirty="0"/>
              <a:t>- Bijvoorbeeld ongewenste  associatie met een commercieel product</a:t>
            </a:r>
          </a:p>
        </p:txBody>
      </p:sp>
      <p:sp>
        <p:nvSpPr>
          <p:cNvPr id="147" name="Title 4">
            <a:extLst>
              <a:ext uri="{FF2B5EF4-FFF2-40B4-BE49-F238E27FC236}">
                <a16:creationId xmlns:a16="http://schemas.microsoft.com/office/drawing/2014/main" id="{DFB8379B-C52C-44B1-9975-E4C1FA19CCDF}"/>
              </a:ext>
            </a:extLst>
          </p:cNvPr>
          <p:cNvSpPr txBox="1">
            <a:spLocks/>
          </p:cNvSpPr>
          <p:nvPr/>
        </p:nvSpPr>
        <p:spPr>
          <a:xfrm>
            <a:off x="576262" y="295270"/>
            <a:ext cx="10752137" cy="7200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a:lstStyle>
          <a:p>
            <a:pPr>
              <a:buFontTx/>
            </a:pPr>
            <a:r>
              <a:rPr lang="en-GB" altLang="en-US" dirty="0" err="1"/>
              <a:t>Stroomschema</a:t>
            </a:r>
            <a:r>
              <a:rPr lang="en-GB" altLang="en-US" dirty="0"/>
              <a:t> (</a:t>
            </a:r>
            <a:r>
              <a:rPr lang="en-GB" altLang="en-US" dirty="0" err="1"/>
              <a:t>Pinckaers</a:t>
            </a:r>
            <a:r>
              <a:rPr lang="en-GB" altLang="en-US" dirty="0"/>
              <a:t> en </a:t>
            </a:r>
            <a:r>
              <a:rPr lang="en-GB" altLang="en-US" dirty="0" err="1"/>
              <a:t>Schuijt</a:t>
            </a:r>
            <a:r>
              <a:rPr lang="en-GB" altLang="en-US" dirty="0"/>
              <a:t>)</a:t>
            </a:r>
            <a:endParaRPr lang="en-GB" dirty="0"/>
          </a:p>
        </p:txBody>
      </p:sp>
      <p:cxnSp>
        <p:nvCxnSpPr>
          <p:cNvPr id="155" name="Straight Connector 154">
            <a:extLst>
              <a:ext uri="{FF2B5EF4-FFF2-40B4-BE49-F238E27FC236}">
                <a16:creationId xmlns:a16="http://schemas.microsoft.com/office/drawing/2014/main" id="{03B7BE4A-CF65-4512-A89A-948616AED39F}"/>
              </a:ext>
            </a:extLst>
          </p:cNvPr>
          <p:cNvCxnSpPr>
            <a:cxnSpLocks/>
          </p:cNvCxnSpPr>
          <p:nvPr/>
        </p:nvCxnSpPr>
        <p:spPr>
          <a:xfrm>
            <a:off x="4165440" y="1855829"/>
            <a:ext cx="0" cy="30113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0B4CD8B-F415-4A5D-AE6D-3787E6038458}"/>
              </a:ext>
            </a:extLst>
          </p:cNvPr>
          <p:cNvCxnSpPr>
            <a:cxnSpLocks/>
          </p:cNvCxnSpPr>
          <p:nvPr/>
        </p:nvCxnSpPr>
        <p:spPr>
          <a:xfrm flipH="1">
            <a:off x="4137286" y="2141084"/>
            <a:ext cx="6572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98E1487-A1C3-4BCC-8195-A5C1F2136655}"/>
              </a:ext>
            </a:extLst>
          </p:cNvPr>
          <p:cNvCxnSpPr>
            <a:cxnSpLocks/>
          </p:cNvCxnSpPr>
          <p:nvPr/>
        </p:nvCxnSpPr>
        <p:spPr>
          <a:xfrm flipH="1">
            <a:off x="5175566" y="2141084"/>
            <a:ext cx="53017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70868ED-BC16-482B-A7F9-C0C548EF9F78}"/>
              </a:ext>
            </a:extLst>
          </p:cNvPr>
          <p:cNvCxnSpPr>
            <a:cxnSpLocks/>
          </p:cNvCxnSpPr>
          <p:nvPr/>
        </p:nvCxnSpPr>
        <p:spPr>
          <a:xfrm>
            <a:off x="5683090" y="2114124"/>
            <a:ext cx="0" cy="29055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5B47A23-BE8A-4F96-89D0-6CAC7FF93FD4}"/>
              </a:ext>
            </a:extLst>
          </p:cNvPr>
          <p:cNvCxnSpPr>
            <a:cxnSpLocks/>
          </p:cNvCxnSpPr>
          <p:nvPr/>
        </p:nvCxnSpPr>
        <p:spPr>
          <a:xfrm>
            <a:off x="6013290" y="2980970"/>
            <a:ext cx="0" cy="2989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D18A667-30A4-49C8-A1FB-8E8DBB5CF163}"/>
              </a:ext>
            </a:extLst>
          </p:cNvPr>
          <p:cNvCxnSpPr>
            <a:cxnSpLocks/>
          </p:cNvCxnSpPr>
          <p:nvPr/>
        </p:nvCxnSpPr>
        <p:spPr>
          <a:xfrm flipH="1">
            <a:off x="5461101" y="3282071"/>
            <a:ext cx="58092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FF94D867-3801-4519-BB43-0933CB92CBBC}"/>
              </a:ext>
            </a:extLst>
          </p:cNvPr>
          <p:cNvSpPr/>
          <p:nvPr/>
        </p:nvSpPr>
        <p:spPr>
          <a:xfrm>
            <a:off x="8250402" y="418111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97" name="TextBox 196">
            <a:extLst>
              <a:ext uri="{FF2B5EF4-FFF2-40B4-BE49-F238E27FC236}">
                <a16:creationId xmlns:a16="http://schemas.microsoft.com/office/drawing/2014/main" id="{03B9750A-AC7F-4B72-9FFB-B8DD6690310C}"/>
              </a:ext>
            </a:extLst>
          </p:cNvPr>
          <p:cNvSpPr txBox="1"/>
          <p:nvPr/>
        </p:nvSpPr>
        <p:spPr>
          <a:xfrm>
            <a:off x="8287179" y="4261112"/>
            <a:ext cx="238760" cy="146194"/>
          </a:xfrm>
          <a:prstGeom prst="rect">
            <a:avLst/>
          </a:prstGeom>
          <a:noFill/>
        </p:spPr>
        <p:txBody>
          <a:bodyPr wrap="square" lIns="0" tIns="0" rIns="0" bIns="0" rtlCol="0">
            <a:spAutoFit/>
          </a:bodyPr>
          <a:lstStyle/>
          <a:p>
            <a:pPr algn="ctr"/>
            <a:r>
              <a:rPr lang="nl-NL" sz="1000" b="1" dirty="0"/>
              <a:t>Ja</a:t>
            </a:r>
          </a:p>
        </p:txBody>
      </p:sp>
      <p:cxnSp>
        <p:nvCxnSpPr>
          <p:cNvPr id="85" name="Straight Connector 84">
            <a:extLst>
              <a:ext uri="{FF2B5EF4-FFF2-40B4-BE49-F238E27FC236}">
                <a16:creationId xmlns:a16="http://schemas.microsoft.com/office/drawing/2014/main" id="{EBB33AC5-1855-430F-BE61-61B79FF856E0}"/>
              </a:ext>
            </a:extLst>
          </p:cNvPr>
          <p:cNvCxnSpPr>
            <a:cxnSpLocks/>
          </p:cNvCxnSpPr>
          <p:nvPr/>
        </p:nvCxnSpPr>
        <p:spPr>
          <a:xfrm flipH="1">
            <a:off x="4576763" y="3280813"/>
            <a:ext cx="50606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E00E2F9-3789-4CDC-BAD2-31729DF8FBB0}"/>
              </a:ext>
            </a:extLst>
          </p:cNvPr>
          <p:cNvCxnSpPr>
            <a:cxnSpLocks/>
          </p:cNvCxnSpPr>
          <p:nvPr/>
        </p:nvCxnSpPr>
        <p:spPr>
          <a:xfrm>
            <a:off x="4603750" y="3294400"/>
            <a:ext cx="0" cy="2543009"/>
          </a:xfrm>
          <a:prstGeom prst="line">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616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AA63B-4AAF-48AA-8C17-4BA03D4D0886}"/>
              </a:ext>
            </a:extLst>
          </p:cNvPr>
          <p:cNvSpPr/>
          <p:nvPr/>
        </p:nvSpPr>
        <p:spPr>
          <a:xfrm>
            <a:off x="3346290" y="1365654"/>
            <a:ext cx="1638300" cy="474300"/>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 name="TextBox 2">
            <a:extLst>
              <a:ext uri="{FF2B5EF4-FFF2-40B4-BE49-F238E27FC236}">
                <a16:creationId xmlns:a16="http://schemas.microsoft.com/office/drawing/2014/main" id="{4A3CC227-1600-4A4D-B38D-AF885B187B8B}"/>
              </a:ext>
            </a:extLst>
          </p:cNvPr>
          <p:cNvSpPr txBox="1"/>
          <p:nvPr/>
        </p:nvSpPr>
        <p:spPr>
          <a:xfrm>
            <a:off x="3488370" y="1456610"/>
            <a:ext cx="1400970" cy="292388"/>
          </a:xfrm>
          <a:prstGeom prst="rect">
            <a:avLst/>
          </a:prstGeom>
          <a:noFill/>
        </p:spPr>
        <p:txBody>
          <a:bodyPr wrap="square" lIns="0" tIns="0" rIns="0" bIns="0" rtlCol="0">
            <a:spAutoFit/>
          </a:bodyPr>
          <a:lstStyle/>
          <a:p>
            <a:pPr algn="l"/>
            <a:r>
              <a:rPr lang="nl-NL" sz="1000" b="1" dirty="0"/>
              <a:t>Gaat het alleen om een commercieel belang?</a:t>
            </a:r>
          </a:p>
        </p:txBody>
      </p:sp>
      <p:cxnSp>
        <p:nvCxnSpPr>
          <p:cNvPr id="6" name="Straight Connector 5">
            <a:extLst>
              <a:ext uri="{FF2B5EF4-FFF2-40B4-BE49-F238E27FC236}">
                <a16:creationId xmlns:a16="http://schemas.microsoft.com/office/drawing/2014/main" id="{777B5499-AE93-4CF8-864F-16186E946876}"/>
              </a:ext>
            </a:extLst>
          </p:cNvPr>
          <p:cNvCxnSpPr>
            <a:cxnSpLocks/>
            <a:stCxn id="2" idx="2"/>
          </p:cNvCxnSpPr>
          <p:nvPr/>
        </p:nvCxnSpPr>
        <p:spPr>
          <a:xfrm>
            <a:off x="4165440" y="183995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BD4FF6-054D-4DC2-B376-E9B528BA2B56}"/>
              </a:ext>
            </a:extLst>
          </p:cNvPr>
          <p:cNvCxnSpPr>
            <a:cxnSpLocks/>
          </p:cNvCxnSpPr>
          <p:nvPr/>
        </p:nvCxnSpPr>
        <p:spPr>
          <a:xfrm>
            <a:off x="2698590" y="214108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CA8E74-B98D-4335-B4E3-F2E1DA78D539}"/>
              </a:ext>
            </a:extLst>
          </p:cNvPr>
          <p:cNvSpPr/>
          <p:nvPr/>
        </p:nvSpPr>
        <p:spPr>
          <a:xfrm>
            <a:off x="4814410" y="197144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 name="TextBox 13">
            <a:extLst>
              <a:ext uri="{FF2B5EF4-FFF2-40B4-BE49-F238E27FC236}">
                <a16:creationId xmlns:a16="http://schemas.microsoft.com/office/drawing/2014/main" id="{6BF29656-0740-4487-BA72-6E989BD28750}"/>
              </a:ext>
            </a:extLst>
          </p:cNvPr>
          <p:cNvSpPr txBox="1"/>
          <p:nvPr/>
        </p:nvSpPr>
        <p:spPr>
          <a:xfrm>
            <a:off x="4865210" y="2058462"/>
            <a:ext cx="238760" cy="146194"/>
          </a:xfrm>
          <a:prstGeom prst="rect">
            <a:avLst/>
          </a:prstGeom>
          <a:noFill/>
        </p:spPr>
        <p:txBody>
          <a:bodyPr wrap="square" lIns="0" tIns="0" rIns="0" bIns="0" rtlCol="0">
            <a:spAutoFit/>
          </a:bodyPr>
          <a:lstStyle/>
          <a:p>
            <a:pPr algn="ctr"/>
            <a:r>
              <a:rPr lang="nl-NL" sz="1000" b="1" dirty="0"/>
              <a:t>Ja</a:t>
            </a:r>
          </a:p>
        </p:txBody>
      </p:sp>
      <p:sp>
        <p:nvSpPr>
          <p:cNvPr id="22" name="Oval 21">
            <a:extLst>
              <a:ext uri="{FF2B5EF4-FFF2-40B4-BE49-F238E27FC236}">
                <a16:creationId xmlns:a16="http://schemas.microsoft.com/office/drawing/2014/main" id="{2C1E1805-B2C1-4A64-8081-8972806C35CB}"/>
              </a:ext>
            </a:extLst>
          </p:cNvPr>
          <p:cNvSpPr/>
          <p:nvPr/>
        </p:nvSpPr>
        <p:spPr>
          <a:xfrm>
            <a:off x="3198810" y="198096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23" name="TextBox 22">
            <a:extLst>
              <a:ext uri="{FF2B5EF4-FFF2-40B4-BE49-F238E27FC236}">
                <a16:creationId xmlns:a16="http://schemas.microsoft.com/office/drawing/2014/main" id="{F562E431-4B71-4326-93B1-9AF277E918EC}"/>
              </a:ext>
            </a:extLst>
          </p:cNvPr>
          <p:cNvSpPr txBox="1"/>
          <p:nvPr/>
        </p:nvSpPr>
        <p:spPr>
          <a:xfrm>
            <a:off x="3249610" y="2067987"/>
            <a:ext cx="238760" cy="146194"/>
          </a:xfrm>
          <a:prstGeom prst="rect">
            <a:avLst/>
          </a:prstGeom>
          <a:noFill/>
        </p:spPr>
        <p:txBody>
          <a:bodyPr wrap="square" lIns="0" tIns="0" rIns="0" bIns="0" rtlCol="0">
            <a:spAutoFit/>
          </a:bodyPr>
          <a:lstStyle/>
          <a:p>
            <a:pPr algn="ctr"/>
            <a:r>
              <a:rPr lang="nl-NL" sz="1000" b="1" dirty="0"/>
              <a:t>Nee</a:t>
            </a:r>
          </a:p>
        </p:txBody>
      </p:sp>
      <p:cxnSp>
        <p:nvCxnSpPr>
          <p:cNvPr id="27" name="Straight Connector 26">
            <a:extLst>
              <a:ext uri="{FF2B5EF4-FFF2-40B4-BE49-F238E27FC236}">
                <a16:creationId xmlns:a16="http://schemas.microsoft.com/office/drawing/2014/main" id="{BAEA7DC0-1330-4960-8A0D-06F3A358C131}"/>
              </a:ext>
            </a:extLst>
          </p:cNvPr>
          <p:cNvCxnSpPr>
            <a:cxnSpLocks/>
          </p:cNvCxnSpPr>
          <p:nvPr/>
        </p:nvCxnSpPr>
        <p:spPr>
          <a:xfrm>
            <a:off x="2698590" y="214108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82F92-166B-4062-B59B-A62E17D222E8}"/>
              </a:ext>
            </a:extLst>
          </p:cNvPr>
          <p:cNvCxnSpPr>
            <a:cxnSpLocks/>
          </p:cNvCxnSpPr>
          <p:nvPr/>
        </p:nvCxnSpPr>
        <p:spPr>
          <a:xfrm>
            <a:off x="5683090" y="2131559"/>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640DC87-CC51-4A0E-AA1D-50AE925A217F}"/>
              </a:ext>
            </a:extLst>
          </p:cNvPr>
          <p:cNvSpPr/>
          <p:nvPr/>
        </p:nvSpPr>
        <p:spPr>
          <a:xfrm>
            <a:off x="5205728" y="2420792"/>
            <a:ext cx="1638300" cy="5473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0" name="TextBox 29">
            <a:extLst>
              <a:ext uri="{FF2B5EF4-FFF2-40B4-BE49-F238E27FC236}">
                <a16:creationId xmlns:a16="http://schemas.microsoft.com/office/drawing/2014/main" id="{C0475137-86B3-4917-B9C0-AB227344EA19}"/>
              </a:ext>
            </a:extLst>
          </p:cNvPr>
          <p:cNvSpPr txBox="1"/>
          <p:nvPr/>
        </p:nvSpPr>
        <p:spPr>
          <a:xfrm>
            <a:off x="5263989" y="2484915"/>
            <a:ext cx="1580039" cy="438582"/>
          </a:xfrm>
          <a:prstGeom prst="rect">
            <a:avLst/>
          </a:prstGeom>
          <a:noFill/>
        </p:spPr>
        <p:txBody>
          <a:bodyPr wrap="square" lIns="0" tIns="0" rIns="0" bIns="0" rtlCol="0">
            <a:spAutoFit/>
          </a:bodyPr>
          <a:lstStyle/>
          <a:p>
            <a:pPr algn="l"/>
            <a:r>
              <a:rPr lang="nl-NL" sz="1000" b="1" dirty="0"/>
              <a:t>Zijn er omstandigheden, die rechtvaardigen daaraan voorbij te gaan?</a:t>
            </a:r>
          </a:p>
        </p:txBody>
      </p:sp>
      <p:cxnSp>
        <p:nvCxnSpPr>
          <p:cNvPr id="31" name="Straight Connector 30">
            <a:extLst>
              <a:ext uri="{FF2B5EF4-FFF2-40B4-BE49-F238E27FC236}">
                <a16:creationId xmlns:a16="http://schemas.microsoft.com/office/drawing/2014/main" id="{7B8E2A95-4E98-4063-B191-C684EE98C8B4}"/>
              </a:ext>
            </a:extLst>
          </p:cNvPr>
          <p:cNvCxnSpPr>
            <a:cxnSpLocks/>
          </p:cNvCxnSpPr>
          <p:nvPr/>
        </p:nvCxnSpPr>
        <p:spPr>
          <a:xfrm>
            <a:off x="4603750" y="3285355"/>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24F7763-629E-4BA0-84C7-7ADFF6C7F211}"/>
              </a:ext>
            </a:extLst>
          </p:cNvPr>
          <p:cNvSpPr/>
          <p:nvPr/>
        </p:nvSpPr>
        <p:spPr>
          <a:xfrm>
            <a:off x="6711450" y="3118783"/>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4" name="Oval 33">
            <a:extLst>
              <a:ext uri="{FF2B5EF4-FFF2-40B4-BE49-F238E27FC236}">
                <a16:creationId xmlns:a16="http://schemas.microsoft.com/office/drawing/2014/main" id="{7CAA5729-16F8-4013-B47F-C7CD3547C566}"/>
              </a:ext>
            </a:extLst>
          </p:cNvPr>
          <p:cNvSpPr/>
          <p:nvPr/>
        </p:nvSpPr>
        <p:spPr>
          <a:xfrm>
            <a:off x="5103970" y="314029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36" name="Straight Connector 35">
            <a:extLst>
              <a:ext uri="{FF2B5EF4-FFF2-40B4-BE49-F238E27FC236}">
                <a16:creationId xmlns:a16="http://schemas.microsoft.com/office/drawing/2014/main" id="{87CA7E61-3F33-4EB6-960C-4CE280A5ABB6}"/>
              </a:ext>
            </a:extLst>
          </p:cNvPr>
          <p:cNvCxnSpPr>
            <a:cxnSpLocks/>
          </p:cNvCxnSpPr>
          <p:nvPr/>
        </p:nvCxnSpPr>
        <p:spPr>
          <a:xfrm>
            <a:off x="4603750" y="3285355"/>
            <a:ext cx="0" cy="2797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A3D5EF-43CB-451B-B568-B53480E1D47D}"/>
              </a:ext>
            </a:extLst>
          </p:cNvPr>
          <p:cNvCxnSpPr>
            <a:cxnSpLocks/>
          </p:cNvCxnSpPr>
          <p:nvPr/>
        </p:nvCxnSpPr>
        <p:spPr>
          <a:xfrm>
            <a:off x="7588250" y="327583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8AC045-C7DE-4588-A7E4-7598C7B20471}"/>
              </a:ext>
            </a:extLst>
          </p:cNvPr>
          <p:cNvCxnSpPr>
            <a:cxnSpLocks/>
          </p:cNvCxnSpPr>
          <p:nvPr/>
        </p:nvCxnSpPr>
        <p:spPr>
          <a:xfrm>
            <a:off x="6013290" y="298097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46457EA-0AC8-4B53-B7D9-BB4DB0EA5BFC}"/>
              </a:ext>
            </a:extLst>
          </p:cNvPr>
          <p:cNvSpPr/>
          <p:nvPr/>
        </p:nvSpPr>
        <p:spPr>
          <a:xfrm>
            <a:off x="6782348" y="3582689"/>
            <a:ext cx="1638300" cy="443824"/>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48" name="TextBox 47">
            <a:extLst>
              <a:ext uri="{FF2B5EF4-FFF2-40B4-BE49-F238E27FC236}">
                <a16:creationId xmlns:a16="http://schemas.microsoft.com/office/drawing/2014/main" id="{4909BCBC-3AEB-405C-B0AE-DCC96A0DCED5}"/>
              </a:ext>
            </a:extLst>
          </p:cNvPr>
          <p:cNvSpPr txBox="1"/>
          <p:nvPr/>
        </p:nvSpPr>
        <p:spPr>
          <a:xfrm>
            <a:off x="6840609" y="3646812"/>
            <a:ext cx="1580039" cy="292388"/>
          </a:xfrm>
          <a:prstGeom prst="rect">
            <a:avLst/>
          </a:prstGeom>
          <a:noFill/>
        </p:spPr>
        <p:txBody>
          <a:bodyPr wrap="square" lIns="0" tIns="0" rIns="0" bIns="0" rtlCol="0">
            <a:spAutoFit/>
          </a:bodyPr>
          <a:lstStyle/>
          <a:p>
            <a:pPr algn="l"/>
            <a:r>
              <a:rPr lang="nl-NL" sz="1000" b="1" dirty="0"/>
              <a:t>Is er een redelijke vergoeding aangeboden?</a:t>
            </a:r>
          </a:p>
        </p:txBody>
      </p:sp>
      <p:cxnSp>
        <p:nvCxnSpPr>
          <p:cNvPr id="52" name="Straight Connector 51">
            <a:extLst>
              <a:ext uri="{FF2B5EF4-FFF2-40B4-BE49-F238E27FC236}">
                <a16:creationId xmlns:a16="http://schemas.microsoft.com/office/drawing/2014/main" id="{9E53E2B1-38C6-4933-88F0-A94EAD24EAC7}"/>
              </a:ext>
            </a:extLst>
          </p:cNvPr>
          <p:cNvCxnSpPr>
            <a:cxnSpLocks/>
          </p:cNvCxnSpPr>
          <p:nvPr/>
        </p:nvCxnSpPr>
        <p:spPr>
          <a:xfrm>
            <a:off x="7610867" y="4037233"/>
            <a:ext cx="1011" cy="3088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968F71-9C41-43FD-B0B5-FC38E4580903}"/>
              </a:ext>
            </a:extLst>
          </p:cNvPr>
          <p:cNvCxnSpPr>
            <a:cxnSpLocks/>
          </p:cNvCxnSpPr>
          <p:nvPr/>
        </p:nvCxnSpPr>
        <p:spPr>
          <a:xfrm>
            <a:off x="6106481" y="4345791"/>
            <a:ext cx="3003777" cy="9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6D10688-034F-4D36-8F4B-546B50EB2B89}"/>
              </a:ext>
            </a:extLst>
          </p:cNvPr>
          <p:cNvSpPr/>
          <p:nvPr/>
        </p:nvSpPr>
        <p:spPr>
          <a:xfrm>
            <a:off x="6625978" y="4195198"/>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57" name="TextBox 56">
            <a:extLst>
              <a:ext uri="{FF2B5EF4-FFF2-40B4-BE49-F238E27FC236}">
                <a16:creationId xmlns:a16="http://schemas.microsoft.com/office/drawing/2014/main" id="{D51D173E-97B3-4876-A8C8-E38877D92E8B}"/>
              </a:ext>
            </a:extLst>
          </p:cNvPr>
          <p:cNvSpPr txBox="1"/>
          <p:nvPr/>
        </p:nvSpPr>
        <p:spPr>
          <a:xfrm>
            <a:off x="6676778" y="4282219"/>
            <a:ext cx="238760" cy="146194"/>
          </a:xfrm>
          <a:prstGeom prst="rect">
            <a:avLst/>
          </a:prstGeom>
          <a:noFill/>
        </p:spPr>
        <p:txBody>
          <a:bodyPr wrap="square" lIns="0" tIns="0" rIns="0" bIns="0" rtlCol="0">
            <a:spAutoFit/>
          </a:bodyPr>
          <a:lstStyle/>
          <a:p>
            <a:pPr algn="ctr"/>
            <a:r>
              <a:rPr lang="nl-NL" sz="1000" b="1" dirty="0"/>
              <a:t>Nee</a:t>
            </a:r>
          </a:p>
        </p:txBody>
      </p:sp>
      <p:cxnSp>
        <p:nvCxnSpPr>
          <p:cNvPr id="58" name="Straight Connector 57">
            <a:extLst>
              <a:ext uri="{FF2B5EF4-FFF2-40B4-BE49-F238E27FC236}">
                <a16:creationId xmlns:a16="http://schemas.microsoft.com/office/drawing/2014/main" id="{CDA9C1FF-36D9-4166-88DA-331CA02D1C71}"/>
              </a:ext>
            </a:extLst>
          </p:cNvPr>
          <p:cNvCxnSpPr>
            <a:cxnSpLocks/>
          </p:cNvCxnSpPr>
          <p:nvPr/>
        </p:nvCxnSpPr>
        <p:spPr>
          <a:xfrm>
            <a:off x="6106481" y="4345791"/>
            <a:ext cx="0" cy="17371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13441D-DC04-4B32-9BCF-EA973FC849BB}"/>
              </a:ext>
            </a:extLst>
          </p:cNvPr>
          <p:cNvCxnSpPr>
            <a:cxnSpLocks/>
          </p:cNvCxnSpPr>
          <p:nvPr/>
        </p:nvCxnSpPr>
        <p:spPr>
          <a:xfrm>
            <a:off x="9110258" y="4345791"/>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B545E02-BCF2-4EC2-BBD5-98D3F32104CA}"/>
              </a:ext>
            </a:extLst>
          </p:cNvPr>
          <p:cNvSpPr/>
          <p:nvPr/>
        </p:nvSpPr>
        <p:spPr>
          <a:xfrm>
            <a:off x="8244360" y="4646093"/>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1" name="TextBox 60">
            <a:extLst>
              <a:ext uri="{FF2B5EF4-FFF2-40B4-BE49-F238E27FC236}">
                <a16:creationId xmlns:a16="http://schemas.microsoft.com/office/drawing/2014/main" id="{659B583B-09BC-4D14-9579-97F609300A5C}"/>
              </a:ext>
            </a:extLst>
          </p:cNvPr>
          <p:cNvSpPr txBox="1"/>
          <p:nvPr/>
        </p:nvSpPr>
        <p:spPr>
          <a:xfrm>
            <a:off x="8301385" y="4701787"/>
            <a:ext cx="1727519" cy="438582"/>
          </a:xfrm>
          <a:prstGeom prst="rect">
            <a:avLst/>
          </a:prstGeom>
          <a:noFill/>
        </p:spPr>
        <p:txBody>
          <a:bodyPr wrap="square" lIns="0" tIns="0" rIns="0" bIns="0" rtlCol="0">
            <a:spAutoFit/>
          </a:bodyPr>
          <a:lstStyle/>
          <a:p>
            <a:pPr algn="l"/>
            <a:r>
              <a:rPr lang="nl-NL" sz="1000" b="1" dirty="0"/>
              <a:t>Is er sprake van bijkomende omstandigheden, die zwaarder wegen?</a:t>
            </a:r>
          </a:p>
        </p:txBody>
      </p:sp>
      <p:cxnSp>
        <p:nvCxnSpPr>
          <p:cNvPr id="62" name="Straight Connector 61">
            <a:extLst>
              <a:ext uri="{FF2B5EF4-FFF2-40B4-BE49-F238E27FC236}">
                <a16:creationId xmlns:a16="http://schemas.microsoft.com/office/drawing/2014/main" id="{EDAF109D-26E9-45E1-8D17-2A9423007A9A}"/>
              </a:ext>
            </a:extLst>
          </p:cNvPr>
          <p:cNvCxnSpPr>
            <a:cxnSpLocks/>
          </p:cNvCxnSpPr>
          <p:nvPr/>
        </p:nvCxnSpPr>
        <p:spPr>
          <a:xfrm>
            <a:off x="9114958" y="5246605"/>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CEFBA0-B0ED-452C-A609-30B25281605A}"/>
              </a:ext>
            </a:extLst>
          </p:cNvPr>
          <p:cNvCxnSpPr>
            <a:cxnSpLocks/>
          </p:cNvCxnSpPr>
          <p:nvPr/>
        </p:nvCxnSpPr>
        <p:spPr>
          <a:xfrm>
            <a:off x="7716826" y="555252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D0992D6-462A-4474-A14F-0FBAE2C87A75}"/>
              </a:ext>
            </a:extLst>
          </p:cNvPr>
          <p:cNvSpPr/>
          <p:nvPr/>
        </p:nvSpPr>
        <p:spPr>
          <a:xfrm>
            <a:off x="9832646" y="538288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5" name="TextBox 64">
            <a:extLst>
              <a:ext uri="{FF2B5EF4-FFF2-40B4-BE49-F238E27FC236}">
                <a16:creationId xmlns:a16="http://schemas.microsoft.com/office/drawing/2014/main" id="{DCB6607F-A6C4-4385-9E9D-45333D3A096A}"/>
              </a:ext>
            </a:extLst>
          </p:cNvPr>
          <p:cNvSpPr txBox="1"/>
          <p:nvPr/>
        </p:nvSpPr>
        <p:spPr>
          <a:xfrm>
            <a:off x="9883446" y="546990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66" name="Oval 65">
            <a:extLst>
              <a:ext uri="{FF2B5EF4-FFF2-40B4-BE49-F238E27FC236}">
                <a16:creationId xmlns:a16="http://schemas.microsoft.com/office/drawing/2014/main" id="{856D15A6-66C5-45CD-83FA-64B16EB1ECCC}"/>
              </a:ext>
            </a:extLst>
          </p:cNvPr>
          <p:cNvSpPr/>
          <p:nvPr/>
        </p:nvSpPr>
        <p:spPr>
          <a:xfrm>
            <a:off x="8217046" y="539240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7" name="TextBox 66">
            <a:extLst>
              <a:ext uri="{FF2B5EF4-FFF2-40B4-BE49-F238E27FC236}">
                <a16:creationId xmlns:a16="http://schemas.microsoft.com/office/drawing/2014/main" id="{DF68BA85-9274-4715-92A3-96CA0BE6FCFD}"/>
              </a:ext>
            </a:extLst>
          </p:cNvPr>
          <p:cNvSpPr txBox="1"/>
          <p:nvPr/>
        </p:nvSpPr>
        <p:spPr>
          <a:xfrm>
            <a:off x="8267846" y="5479427"/>
            <a:ext cx="238760" cy="146194"/>
          </a:xfrm>
          <a:prstGeom prst="rect">
            <a:avLst/>
          </a:prstGeom>
          <a:noFill/>
        </p:spPr>
        <p:txBody>
          <a:bodyPr wrap="square" lIns="0" tIns="0" rIns="0" bIns="0" rtlCol="0">
            <a:spAutoFit/>
          </a:bodyPr>
          <a:lstStyle/>
          <a:p>
            <a:pPr algn="ctr"/>
            <a:r>
              <a:rPr lang="nl-NL" sz="1000" b="1" dirty="0"/>
              <a:t>Nee</a:t>
            </a:r>
          </a:p>
        </p:txBody>
      </p:sp>
      <p:cxnSp>
        <p:nvCxnSpPr>
          <p:cNvPr id="68" name="Straight Connector 67">
            <a:extLst>
              <a:ext uri="{FF2B5EF4-FFF2-40B4-BE49-F238E27FC236}">
                <a16:creationId xmlns:a16="http://schemas.microsoft.com/office/drawing/2014/main" id="{C049A8CB-01C0-4441-B1CD-012C77785216}"/>
              </a:ext>
            </a:extLst>
          </p:cNvPr>
          <p:cNvCxnSpPr>
            <a:cxnSpLocks/>
          </p:cNvCxnSpPr>
          <p:nvPr/>
        </p:nvCxnSpPr>
        <p:spPr>
          <a:xfrm>
            <a:off x="7716826" y="5550747"/>
            <a:ext cx="0" cy="5410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9C16183-5358-4CAB-A9D2-E7CBDA05A482}"/>
              </a:ext>
            </a:extLst>
          </p:cNvPr>
          <p:cNvSpPr txBox="1"/>
          <p:nvPr/>
        </p:nvSpPr>
        <p:spPr>
          <a:xfrm>
            <a:off x="5144609" y="3243600"/>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71" name="TextBox 70">
            <a:extLst>
              <a:ext uri="{FF2B5EF4-FFF2-40B4-BE49-F238E27FC236}">
                <a16:creationId xmlns:a16="http://schemas.microsoft.com/office/drawing/2014/main" id="{CECE2BE7-83E9-4AC5-A603-173BD6215BEB}"/>
              </a:ext>
            </a:extLst>
          </p:cNvPr>
          <p:cNvSpPr txBox="1"/>
          <p:nvPr/>
        </p:nvSpPr>
        <p:spPr>
          <a:xfrm>
            <a:off x="6762250" y="3194760"/>
            <a:ext cx="238760" cy="146194"/>
          </a:xfrm>
          <a:prstGeom prst="rect">
            <a:avLst/>
          </a:prstGeom>
          <a:noFill/>
        </p:spPr>
        <p:txBody>
          <a:bodyPr wrap="square" lIns="0" tIns="0" rIns="0" bIns="0" rtlCol="0">
            <a:spAutoFit/>
          </a:bodyPr>
          <a:lstStyle/>
          <a:p>
            <a:pPr algn="ctr"/>
            <a:r>
              <a:rPr lang="nl-NL" sz="1000" b="1" dirty="0"/>
              <a:t>Nee</a:t>
            </a:r>
          </a:p>
        </p:txBody>
      </p:sp>
      <p:sp>
        <p:nvSpPr>
          <p:cNvPr id="75" name="TextBox 74">
            <a:extLst>
              <a:ext uri="{FF2B5EF4-FFF2-40B4-BE49-F238E27FC236}">
                <a16:creationId xmlns:a16="http://schemas.microsoft.com/office/drawing/2014/main" id="{88A9D700-3A8D-4CA3-AA7F-E87251976D43}"/>
              </a:ext>
            </a:extLst>
          </p:cNvPr>
          <p:cNvSpPr txBox="1"/>
          <p:nvPr/>
        </p:nvSpPr>
        <p:spPr>
          <a:xfrm>
            <a:off x="7002607" y="2457987"/>
            <a:ext cx="2384827" cy="292388"/>
          </a:xfrm>
          <a:prstGeom prst="rect">
            <a:avLst/>
          </a:prstGeom>
          <a:noFill/>
        </p:spPr>
        <p:txBody>
          <a:bodyPr wrap="square" lIns="0" tIns="0" rIns="0" bIns="0" rtlCol="0">
            <a:spAutoFit/>
          </a:bodyPr>
          <a:lstStyle/>
          <a:p>
            <a:pPr algn="l"/>
            <a:r>
              <a:rPr lang="nl-NL" sz="1000" b="1" dirty="0"/>
              <a:t>- Bijvoorbeeld de grote informatieve waarde van de publicatie</a:t>
            </a:r>
          </a:p>
        </p:txBody>
      </p:sp>
      <p:sp>
        <p:nvSpPr>
          <p:cNvPr id="78" name="TextBox 77">
            <a:extLst>
              <a:ext uri="{FF2B5EF4-FFF2-40B4-BE49-F238E27FC236}">
                <a16:creationId xmlns:a16="http://schemas.microsoft.com/office/drawing/2014/main" id="{9F933D8F-59AF-4C1C-A767-2A59455D5382}"/>
              </a:ext>
            </a:extLst>
          </p:cNvPr>
          <p:cNvSpPr txBox="1"/>
          <p:nvPr/>
        </p:nvSpPr>
        <p:spPr>
          <a:xfrm>
            <a:off x="10177377" y="4704117"/>
            <a:ext cx="1489028" cy="584775"/>
          </a:xfrm>
          <a:prstGeom prst="rect">
            <a:avLst/>
          </a:prstGeom>
          <a:noFill/>
        </p:spPr>
        <p:txBody>
          <a:bodyPr wrap="square" lIns="0" tIns="0" rIns="0" bIns="0" rtlCol="0">
            <a:spAutoFit/>
          </a:bodyPr>
          <a:lstStyle/>
          <a:p>
            <a:pPr algn="l"/>
            <a:r>
              <a:rPr lang="nl-NL" sz="1000" b="1" dirty="0"/>
              <a:t>- Bijvoorbeeld de publicatie is schadelijk voor de wijze van exploitatie</a:t>
            </a:r>
          </a:p>
        </p:txBody>
      </p:sp>
      <p:cxnSp>
        <p:nvCxnSpPr>
          <p:cNvPr id="88" name="Straight Connector 87">
            <a:extLst>
              <a:ext uri="{FF2B5EF4-FFF2-40B4-BE49-F238E27FC236}">
                <a16:creationId xmlns:a16="http://schemas.microsoft.com/office/drawing/2014/main" id="{9442AA6A-6C6F-4896-A7E3-CEDC647722F7}"/>
              </a:ext>
            </a:extLst>
          </p:cNvPr>
          <p:cNvCxnSpPr>
            <a:cxnSpLocks/>
          </p:cNvCxnSpPr>
          <p:nvPr/>
        </p:nvCxnSpPr>
        <p:spPr>
          <a:xfrm>
            <a:off x="10701326" y="5552524"/>
            <a:ext cx="0" cy="5304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4E50DD30-37F1-4477-9100-943D3E575285}"/>
              </a:ext>
            </a:extLst>
          </p:cNvPr>
          <p:cNvSpPr/>
          <p:nvPr/>
        </p:nvSpPr>
        <p:spPr>
          <a:xfrm>
            <a:off x="9910976" y="5845157"/>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2" name="TextBox 91">
            <a:extLst>
              <a:ext uri="{FF2B5EF4-FFF2-40B4-BE49-F238E27FC236}">
                <a16:creationId xmlns:a16="http://schemas.microsoft.com/office/drawing/2014/main" id="{0C7EEA12-6367-43CC-B3CD-47EF404540A5}"/>
              </a:ext>
            </a:extLst>
          </p:cNvPr>
          <p:cNvSpPr txBox="1"/>
          <p:nvPr/>
        </p:nvSpPr>
        <p:spPr>
          <a:xfrm>
            <a:off x="10013683" y="5908450"/>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95" name="Rectangle 94">
            <a:extLst>
              <a:ext uri="{FF2B5EF4-FFF2-40B4-BE49-F238E27FC236}">
                <a16:creationId xmlns:a16="http://schemas.microsoft.com/office/drawing/2014/main" id="{7924FFC3-A9B8-440C-8CB6-DBFB25D4FC59}"/>
              </a:ext>
            </a:extLst>
          </p:cNvPr>
          <p:cNvSpPr/>
          <p:nvPr/>
        </p:nvSpPr>
        <p:spPr>
          <a:xfrm>
            <a:off x="3775489" y="5837409"/>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6" name="TextBox 95">
            <a:extLst>
              <a:ext uri="{FF2B5EF4-FFF2-40B4-BE49-F238E27FC236}">
                <a16:creationId xmlns:a16="http://schemas.microsoft.com/office/drawing/2014/main" id="{1691F3B4-2E76-4EA7-B05B-E7D3D79F1CDB}"/>
              </a:ext>
            </a:extLst>
          </p:cNvPr>
          <p:cNvSpPr txBox="1"/>
          <p:nvPr/>
        </p:nvSpPr>
        <p:spPr>
          <a:xfrm>
            <a:off x="3878195" y="5900702"/>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98" name="Rectangle 97">
            <a:extLst>
              <a:ext uri="{FF2B5EF4-FFF2-40B4-BE49-F238E27FC236}">
                <a16:creationId xmlns:a16="http://schemas.microsoft.com/office/drawing/2014/main" id="{65874EB7-8523-4BBE-9063-E396A3CD365B}"/>
              </a:ext>
            </a:extLst>
          </p:cNvPr>
          <p:cNvSpPr/>
          <p:nvPr/>
        </p:nvSpPr>
        <p:spPr>
          <a:xfrm>
            <a:off x="7317653" y="5851723"/>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9" name="TextBox 98">
            <a:extLst>
              <a:ext uri="{FF2B5EF4-FFF2-40B4-BE49-F238E27FC236}">
                <a16:creationId xmlns:a16="http://schemas.microsoft.com/office/drawing/2014/main" id="{C2B4C830-1606-4459-BA48-B3616C21F373}"/>
              </a:ext>
            </a:extLst>
          </p:cNvPr>
          <p:cNvSpPr txBox="1"/>
          <p:nvPr/>
        </p:nvSpPr>
        <p:spPr>
          <a:xfrm>
            <a:off x="7478075" y="5915016"/>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101" name="Rectangle 100">
            <a:extLst>
              <a:ext uri="{FF2B5EF4-FFF2-40B4-BE49-F238E27FC236}">
                <a16:creationId xmlns:a16="http://schemas.microsoft.com/office/drawing/2014/main" id="{18D2BBA3-1CFD-44B6-A9E3-2D3BA0B7354D}"/>
              </a:ext>
            </a:extLst>
          </p:cNvPr>
          <p:cNvSpPr/>
          <p:nvPr/>
        </p:nvSpPr>
        <p:spPr>
          <a:xfrm>
            <a:off x="5539015" y="5830550"/>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2" name="TextBox 101">
            <a:extLst>
              <a:ext uri="{FF2B5EF4-FFF2-40B4-BE49-F238E27FC236}">
                <a16:creationId xmlns:a16="http://schemas.microsoft.com/office/drawing/2014/main" id="{83A5AAE7-12D9-4338-A31E-4960F204A60F}"/>
              </a:ext>
            </a:extLst>
          </p:cNvPr>
          <p:cNvSpPr txBox="1"/>
          <p:nvPr/>
        </p:nvSpPr>
        <p:spPr>
          <a:xfrm>
            <a:off x="5641722" y="5893843"/>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06" name="Rectangle 105">
            <a:extLst>
              <a:ext uri="{FF2B5EF4-FFF2-40B4-BE49-F238E27FC236}">
                <a16:creationId xmlns:a16="http://schemas.microsoft.com/office/drawing/2014/main" id="{451E2EB0-C06D-4FF8-86B2-4AD4B5CD2271}"/>
              </a:ext>
            </a:extLst>
          </p:cNvPr>
          <p:cNvSpPr/>
          <p:nvPr/>
        </p:nvSpPr>
        <p:spPr>
          <a:xfrm>
            <a:off x="9910976" y="5837409"/>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7" name="TextBox 106">
            <a:extLst>
              <a:ext uri="{FF2B5EF4-FFF2-40B4-BE49-F238E27FC236}">
                <a16:creationId xmlns:a16="http://schemas.microsoft.com/office/drawing/2014/main" id="{609E68FE-A3F3-428A-8593-ED604F2FE595}"/>
              </a:ext>
            </a:extLst>
          </p:cNvPr>
          <p:cNvSpPr txBox="1"/>
          <p:nvPr/>
        </p:nvSpPr>
        <p:spPr>
          <a:xfrm>
            <a:off x="10013683" y="5900702"/>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24" name="Rectangle 123">
            <a:extLst>
              <a:ext uri="{FF2B5EF4-FFF2-40B4-BE49-F238E27FC236}">
                <a16:creationId xmlns:a16="http://schemas.microsoft.com/office/drawing/2014/main" id="{C8B8F766-1712-4473-87E4-3C7830A939E3}"/>
              </a:ext>
            </a:extLst>
          </p:cNvPr>
          <p:cNvSpPr/>
          <p:nvPr/>
        </p:nvSpPr>
        <p:spPr>
          <a:xfrm>
            <a:off x="1866934" y="2418605"/>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5" name="TextBox 124">
            <a:extLst>
              <a:ext uri="{FF2B5EF4-FFF2-40B4-BE49-F238E27FC236}">
                <a16:creationId xmlns:a16="http://schemas.microsoft.com/office/drawing/2014/main" id="{30FDF0AB-28BD-428B-B668-8463A9ACF6F0}"/>
              </a:ext>
            </a:extLst>
          </p:cNvPr>
          <p:cNvSpPr txBox="1"/>
          <p:nvPr/>
        </p:nvSpPr>
        <p:spPr>
          <a:xfrm>
            <a:off x="1923959" y="2474299"/>
            <a:ext cx="1727519" cy="438582"/>
          </a:xfrm>
          <a:prstGeom prst="rect">
            <a:avLst/>
          </a:prstGeom>
          <a:noFill/>
        </p:spPr>
        <p:txBody>
          <a:bodyPr wrap="square" lIns="0" tIns="0" rIns="0" bIns="0" rtlCol="0">
            <a:spAutoFit/>
          </a:bodyPr>
          <a:lstStyle/>
          <a:p>
            <a:pPr algn="l"/>
            <a:r>
              <a:rPr lang="nl-NL" sz="1000" b="1" dirty="0"/>
              <a:t>Is er sprake van een privacybelang dat zwaarder weegt</a:t>
            </a:r>
          </a:p>
        </p:txBody>
      </p:sp>
      <p:cxnSp>
        <p:nvCxnSpPr>
          <p:cNvPr id="126" name="Straight Connector 125">
            <a:extLst>
              <a:ext uri="{FF2B5EF4-FFF2-40B4-BE49-F238E27FC236}">
                <a16:creationId xmlns:a16="http://schemas.microsoft.com/office/drawing/2014/main" id="{F972DA0F-5EA6-4B15-9BEC-6DDF1E5AEA5B}"/>
              </a:ext>
            </a:extLst>
          </p:cNvPr>
          <p:cNvCxnSpPr>
            <a:cxnSpLocks/>
          </p:cNvCxnSpPr>
          <p:nvPr/>
        </p:nvCxnSpPr>
        <p:spPr>
          <a:xfrm>
            <a:off x="1281826" y="3345747"/>
            <a:ext cx="2883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0D0A9401-8F6A-4DC2-BA84-120FF7BA7FF8}"/>
              </a:ext>
            </a:extLst>
          </p:cNvPr>
          <p:cNvSpPr/>
          <p:nvPr/>
        </p:nvSpPr>
        <p:spPr>
          <a:xfrm>
            <a:off x="3406456" y="3203950"/>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8" name="Oval 127">
            <a:extLst>
              <a:ext uri="{FF2B5EF4-FFF2-40B4-BE49-F238E27FC236}">
                <a16:creationId xmlns:a16="http://schemas.microsoft.com/office/drawing/2014/main" id="{8D9FCA63-2306-4637-A5E8-7D4217718489}"/>
              </a:ext>
            </a:extLst>
          </p:cNvPr>
          <p:cNvSpPr/>
          <p:nvPr/>
        </p:nvSpPr>
        <p:spPr>
          <a:xfrm>
            <a:off x="1782046" y="320069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129" name="Straight Connector 128">
            <a:extLst>
              <a:ext uri="{FF2B5EF4-FFF2-40B4-BE49-F238E27FC236}">
                <a16:creationId xmlns:a16="http://schemas.microsoft.com/office/drawing/2014/main" id="{AFA73E03-443B-461C-9E6E-C15745CB4411}"/>
              </a:ext>
            </a:extLst>
          </p:cNvPr>
          <p:cNvCxnSpPr>
            <a:cxnSpLocks/>
          </p:cNvCxnSpPr>
          <p:nvPr/>
        </p:nvCxnSpPr>
        <p:spPr>
          <a:xfrm>
            <a:off x="2710697" y="3017464"/>
            <a:ext cx="0" cy="3155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AC68ED0-A10B-4E1E-94E7-1A0F2DE415B2}"/>
              </a:ext>
            </a:extLst>
          </p:cNvPr>
          <p:cNvSpPr txBox="1"/>
          <p:nvPr/>
        </p:nvSpPr>
        <p:spPr>
          <a:xfrm>
            <a:off x="1822685" y="330399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131" name="TextBox 130">
            <a:extLst>
              <a:ext uri="{FF2B5EF4-FFF2-40B4-BE49-F238E27FC236}">
                <a16:creationId xmlns:a16="http://schemas.microsoft.com/office/drawing/2014/main" id="{47EF5ED5-8802-4DD6-928D-9545D4046563}"/>
              </a:ext>
            </a:extLst>
          </p:cNvPr>
          <p:cNvSpPr txBox="1"/>
          <p:nvPr/>
        </p:nvSpPr>
        <p:spPr>
          <a:xfrm>
            <a:off x="3457256" y="3279927"/>
            <a:ext cx="238760" cy="146194"/>
          </a:xfrm>
          <a:prstGeom prst="rect">
            <a:avLst/>
          </a:prstGeom>
          <a:noFill/>
        </p:spPr>
        <p:txBody>
          <a:bodyPr wrap="square" lIns="0" tIns="0" rIns="0" bIns="0" rtlCol="0">
            <a:spAutoFit/>
          </a:bodyPr>
          <a:lstStyle/>
          <a:p>
            <a:pPr algn="ctr"/>
            <a:r>
              <a:rPr lang="nl-NL" sz="1000" b="1" dirty="0"/>
              <a:t>Nee</a:t>
            </a:r>
          </a:p>
        </p:txBody>
      </p:sp>
      <p:cxnSp>
        <p:nvCxnSpPr>
          <p:cNvPr id="139" name="Straight Connector 138">
            <a:extLst>
              <a:ext uri="{FF2B5EF4-FFF2-40B4-BE49-F238E27FC236}">
                <a16:creationId xmlns:a16="http://schemas.microsoft.com/office/drawing/2014/main" id="{0CAB89A0-F10C-4137-946E-D5384CA9F81C}"/>
              </a:ext>
            </a:extLst>
          </p:cNvPr>
          <p:cNvCxnSpPr>
            <a:cxnSpLocks/>
          </p:cNvCxnSpPr>
          <p:nvPr/>
        </p:nvCxnSpPr>
        <p:spPr>
          <a:xfrm>
            <a:off x="4165440" y="3345747"/>
            <a:ext cx="0" cy="24916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AF164F-4380-4357-AFD6-527FDEF78A25}"/>
              </a:ext>
            </a:extLst>
          </p:cNvPr>
          <p:cNvCxnSpPr>
            <a:cxnSpLocks/>
          </p:cNvCxnSpPr>
          <p:nvPr/>
        </p:nvCxnSpPr>
        <p:spPr>
          <a:xfrm>
            <a:off x="1281826" y="3332967"/>
            <a:ext cx="0" cy="27538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123B680-F3A0-4A7B-B1EA-D77822697EA2}"/>
              </a:ext>
            </a:extLst>
          </p:cNvPr>
          <p:cNvSpPr/>
          <p:nvPr/>
        </p:nvSpPr>
        <p:spPr>
          <a:xfrm>
            <a:off x="700596" y="5828503"/>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3" name="TextBox 142">
            <a:extLst>
              <a:ext uri="{FF2B5EF4-FFF2-40B4-BE49-F238E27FC236}">
                <a16:creationId xmlns:a16="http://schemas.microsoft.com/office/drawing/2014/main" id="{6A3D137E-0FA2-498B-80D1-3A9B84EC13EB}"/>
              </a:ext>
            </a:extLst>
          </p:cNvPr>
          <p:cNvSpPr txBox="1"/>
          <p:nvPr/>
        </p:nvSpPr>
        <p:spPr>
          <a:xfrm>
            <a:off x="803303" y="5891796"/>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45" name="TextBox 144">
            <a:extLst>
              <a:ext uri="{FF2B5EF4-FFF2-40B4-BE49-F238E27FC236}">
                <a16:creationId xmlns:a16="http://schemas.microsoft.com/office/drawing/2014/main" id="{1DEBE77C-D20E-4E17-821E-E37406F92D45}"/>
              </a:ext>
            </a:extLst>
          </p:cNvPr>
          <p:cNvSpPr txBox="1"/>
          <p:nvPr/>
        </p:nvSpPr>
        <p:spPr>
          <a:xfrm>
            <a:off x="305318" y="2432689"/>
            <a:ext cx="1509486" cy="584775"/>
          </a:xfrm>
          <a:prstGeom prst="rect">
            <a:avLst/>
          </a:prstGeom>
          <a:noFill/>
        </p:spPr>
        <p:txBody>
          <a:bodyPr wrap="square" lIns="0" tIns="0" rIns="0" bIns="0" rtlCol="0">
            <a:spAutoFit/>
          </a:bodyPr>
          <a:lstStyle/>
          <a:p>
            <a:pPr algn="l"/>
            <a:r>
              <a:rPr lang="nl-NL" sz="1000" b="1" dirty="0"/>
              <a:t>- Bijvoorbeeld ongewenste  associatie met een commercieel product</a:t>
            </a:r>
          </a:p>
        </p:txBody>
      </p:sp>
      <p:sp>
        <p:nvSpPr>
          <p:cNvPr id="147" name="Title 4">
            <a:extLst>
              <a:ext uri="{FF2B5EF4-FFF2-40B4-BE49-F238E27FC236}">
                <a16:creationId xmlns:a16="http://schemas.microsoft.com/office/drawing/2014/main" id="{DFB8379B-C52C-44B1-9975-E4C1FA19CCDF}"/>
              </a:ext>
            </a:extLst>
          </p:cNvPr>
          <p:cNvSpPr txBox="1">
            <a:spLocks/>
          </p:cNvSpPr>
          <p:nvPr/>
        </p:nvSpPr>
        <p:spPr>
          <a:xfrm>
            <a:off x="576262" y="295270"/>
            <a:ext cx="10752137" cy="7200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a:lstStyle>
          <a:p>
            <a:pPr>
              <a:buFontTx/>
            </a:pPr>
            <a:r>
              <a:rPr lang="en-GB" altLang="en-US" dirty="0" err="1"/>
              <a:t>Stroomschema</a:t>
            </a:r>
            <a:r>
              <a:rPr lang="en-GB" altLang="en-US" dirty="0"/>
              <a:t> (Dommering (1))</a:t>
            </a:r>
            <a:endParaRPr lang="en-GB" dirty="0"/>
          </a:p>
        </p:txBody>
      </p:sp>
      <p:cxnSp>
        <p:nvCxnSpPr>
          <p:cNvPr id="155" name="Straight Connector 154">
            <a:extLst>
              <a:ext uri="{FF2B5EF4-FFF2-40B4-BE49-F238E27FC236}">
                <a16:creationId xmlns:a16="http://schemas.microsoft.com/office/drawing/2014/main" id="{03B7BE4A-CF65-4512-A89A-948616AED39F}"/>
              </a:ext>
            </a:extLst>
          </p:cNvPr>
          <p:cNvCxnSpPr>
            <a:cxnSpLocks/>
          </p:cNvCxnSpPr>
          <p:nvPr/>
        </p:nvCxnSpPr>
        <p:spPr>
          <a:xfrm>
            <a:off x="4165440" y="1855829"/>
            <a:ext cx="0" cy="30113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0B4CD8B-F415-4A5D-AE6D-3787E6038458}"/>
              </a:ext>
            </a:extLst>
          </p:cNvPr>
          <p:cNvCxnSpPr>
            <a:cxnSpLocks/>
          </p:cNvCxnSpPr>
          <p:nvPr/>
        </p:nvCxnSpPr>
        <p:spPr>
          <a:xfrm flipH="1">
            <a:off x="3562282" y="2131559"/>
            <a:ext cx="631893" cy="559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98E1487-A1C3-4BCC-8195-A5C1F2136655}"/>
              </a:ext>
            </a:extLst>
          </p:cNvPr>
          <p:cNvCxnSpPr>
            <a:cxnSpLocks/>
          </p:cNvCxnSpPr>
          <p:nvPr/>
        </p:nvCxnSpPr>
        <p:spPr>
          <a:xfrm flipH="1">
            <a:off x="2676525" y="2141084"/>
            <a:ext cx="50619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70868ED-BC16-482B-A7F9-C0C548EF9F78}"/>
              </a:ext>
            </a:extLst>
          </p:cNvPr>
          <p:cNvCxnSpPr>
            <a:cxnSpLocks/>
          </p:cNvCxnSpPr>
          <p:nvPr/>
        </p:nvCxnSpPr>
        <p:spPr>
          <a:xfrm>
            <a:off x="2698590" y="2112408"/>
            <a:ext cx="0" cy="29055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5B47A23-BE8A-4F96-89D0-6CAC7FF93FD4}"/>
              </a:ext>
            </a:extLst>
          </p:cNvPr>
          <p:cNvCxnSpPr>
            <a:cxnSpLocks/>
          </p:cNvCxnSpPr>
          <p:nvPr/>
        </p:nvCxnSpPr>
        <p:spPr>
          <a:xfrm>
            <a:off x="2712557" y="3017464"/>
            <a:ext cx="0" cy="3527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D18A667-30A4-49C8-A1FB-8E8DBB5CF163}"/>
              </a:ext>
            </a:extLst>
          </p:cNvPr>
          <p:cNvCxnSpPr>
            <a:cxnSpLocks/>
          </p:cNvCxnSpPr>
          <p:nvPr/>
        </p:nvCxnSpPr>
        <p:spPr>
          <a:xfrm flipH="1">
            <a:off x="2139790" y="3346995"/>
            <a:ext cx="601823"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2622013-BDDC-43F7-9C74-6A32E792A4A8}"/>
              </a:ext>
            </a:extLst>
          </p:cNvPr>
          <p:cNvCxnSpPr>
            <a:cxnSpLocks/>
          </p:cNvCxnSpPr>
          <p:nvPr/>
        </p:nvCxnSpPr>
        <p:spPr>
          <a:xfrm flipH="1">
            <a:off x="1250950" y="3340954"/>
            <a:ext cx="51217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FF94D867-3801-4519-BB43-0933CB92CBBC}"/>
              </a:ext>
            </a:extLst>
          </p:cNvPr>
          <p:cNvSpPr/>
          <p:nvPr/>
        </p:nvSpPr>
        <p:spPr>
          <a:xfrm>
            <a:off x="8250402" y="418111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97" name="TextBox 196">
            <a:extLst>
              <a:ext uri="{FF2B5EF4-FFF2-40B4-BE49-F238E27FC236}">
                <a16:creationId xmlns:a16="http://schemas.microsoft.com/office/drawing/2014/main" id="{03B9750A-AC7F-4B72-9FFB-B8DD6690310C}"/>
              </a:ext>
            </a:extLst>
          </p:cNvPr>
          <p:cNvSpPr txBox="1"/>
          <p:nvPr/>
        </p:nvSpPr>
        <p:spPr>
          <a:xfrm>
            <a:off x="8287179" y="4261112"/>
            <a:ext cx="238760" cy="146194"/>
          </a:xfrm>
          <a:prstGeom prst="rect">
            <a:avLst/>
          </a:prstGeom>
          <a:noFill/>
        </p:spPr>
        <p:txBody>
          <a:bodyPr wrap="square" lIns="0" tIns="0" rIns="0" bIns="0" rtlCol="0">
            <a:spAutoFit/>
          </a:bodyPr>
          <a:lstStyle/>
          <a:p>
            <a:pPr algn="ctr"/>
            <a:r>
              <a:rPr lang="nl-NL" sz="1000" b="1" dirty="0"/>
              <a:t>Ja</a:t>
            </a:r>
          </a:p>
        </p:txBody>
      </p:sp>
      <p:cxnSp>
        <p:nvCxnSpPr>
          <p:cNvPr id="205" name="Straight Connector 204">
            <a:extLst>
              <a:ext uri="{FF2B5EF4-FFF2-40B4-BE49-F238E27FC236}">
                <a16:creationId xmlns:a16="http://schemas.microsoft.com/office/drawing/2014/main" id="{FDE37D43-35A9-4FB4-9AF2-686989CFE959}"/>
              </a:ext>
            </a:extLst>
          </p:cNvPr>
          <p:cNvCxnSpPr>
            <a:cxnSpLocks/>
          </p:cNvCxnSpPr>
          <p:nvPr/>
        </p:nvCxnSpPr>
        <p:spPr>
          <a:xfrm>
            <a:off x="1281826" y="3370263"/>
            <a:ext cx="0" cy="2467146"/>
          </a:xfrm>
          <a:prstGeom prst="line">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4425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AA63B-4AAF-48AA-8C17-4BA03D4D0886}"/>
              </a:ext>
            </a:extLst>
          </p:cNvPr>
          <p:cNvSpPr/>
          <p:nvPr/>
        </p:nvSpPr>
        <p:spPr>
          <a:xfrm>
            <a:off x="3346290" y="1365654"/>
            <a:ext cx="1638300" cy="474300"/>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 name="TextBox 2">
            <a:extLst>
              <a:ext uri="{FF2B5EF4-FFF2-40B4-BE49-F238E27FC236}">
                <a16:creationId xmlns:a16="http://schemas.microsoft.com/office/drawing/2014/main" id="{4A3CC227-1600-4A4D-B38D-AF885B187B8B}"/>
              </a:ext>
            </a:extLst>
          </p:cNvPr>
          <p:cNvSpPr txBox="1"/>
          <p:nvPr/>
        </p:nvSpPr>
        <p:spPr>
          <a:xfrm>
            <a:off x="3488370" y="1456610"/>
            <a:ext cx="1400970" cy="292388"/>
          </a:xfrm>
          <a:prstGeom prst="rect">
            <a:avLst/>
          </a:prstGeom>
          <a:noFill/>
        </p:spPr>
        <p:txBody>
          <a:bodyPr wrap="square" lIns="0" tIns="0" rIns="0" bIns="0" rtlCol="0">
            <a:spAutoFit/>
          </a:bodyPr>
          <a:lstStyle/>
          <a:p>
            <a:pPr algn="l"/>
            <a:r>
              <a:rPr lang="nl-NL" sz="1000" b="1" dirty="0"/>
              <a:t>Gaat het alleen om een commercieel belang?</a:t>
            </a:r>
          </a:p>
        </p:txBody>
      </p:sp>
      <p:cxnSp>
        <p:nvCxnSpPr>
          <p:cNvPr id="6" name="Straight Connector 5">
            <a:extLst>
              <a:ext uri="{FF2B5EF4-FFF2-40B4-BE49-F238E27FC236}">
                <a16:creationId xmlns:a16="http://schemas.microsoft.com/office/drawing/2014/main" id="{777B5499-AE93-4CF8-864F-16186E946876}"/>
              </a:ext>
            </a:extLst>
          </p:cNvPr>
          <p:cNvCxnSpPr>
            <a:cxnSpLocks/>
            <a:stCxn id="2" idx="2"/>
          </p:cNvCxnSpPr>
          <p:nvPr/>
        </p:nvCxnSpPr>
        <p:spPr>
          <a:xfrm>
            <a:off x="4165440" y="183995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BD4FF6-054D-4DC2-B376-E9B528BA2B56}"/>
              </a:ext>
            </a:extLst>
          </p:cNvPr>
          <p:cNvCxnSpPr>
            <a:cxnSpLocks/>
          </p:cNvCxnSpPr>
          <p:nvPr/>
        </p:nvCxnSpPr>
        <p:spPr>
          <a:xfrm>
            <a:off x="2698590" y="214108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CA8E74-B98D-4335-B4E3-F2E1DA78D539}"/>
              </a:ext>
            </a:extLst>
          </p:cNvPr>
          <p:cNvSpPr/>
          <p:nvPr/>
        </p:nvSpPr>
        <p:spPr>
          <a:xfrm>
            <a:off x="4814410" y="197144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 name="TextBox 13">
            <a:extLst>
              <a:ext uri="{FF2B5EF4-FFF2-40B4-BE49-F238E27FC236}">
                <a16:creationId xmlns:a16="http://schemas.microsoft.com/office/drawing/2014/main" id="{6BF29656-0740-4487-BA72-6E989BD28750}"/>
              </a:ext>
            </a:extLst>
          </p:cNvPr>
          <p:cNvSpPr txBox="1"/>
          <p:nvPr/>
        </p:nvSpPr>
        <p:spPr>
          <a:xfrm>
            <a:off x="4865210" y="2058462"/>
            <a:ext cx="238760" cy="146194"/>
          </a:xfrm>
          <a:prstGeom prst="rect">
            <a:avLst/>
          </a:prstGeom>
          <a:noFill/>
        </p:spPr>
        <p:txBody>
          <a:bodyPr wrap="square" lIns="0" tIns="0" rIns="0" bIns="0" rtlCol="0">
            <a:spAutoFit/>
          </a:bodyPr>
          <a:lstStyle/>
          <a:p>
            <a:pPr algn="ctr"/>
            <a:r>
              <a:rPr lang="nl-NL" sz="1000" b="1" dirty="0"/>
              <a:t>Ja</a:t>
            </a:r>
          </a:p>
        </p:txBody>
      </p:sp>
      <p:sp>
        <p:nvSpPr>
          <p:cNvPr id="22" name="Oval 21">
            <a:extLst>
              <a:ext uri="{FF2B5EF4-FFF2-40B4-BE49-F238E27FC236}">
                <a16:creationId xmlns:a16="http://schemas.microsoft.com/office/drawing/2014/main" id="{2C1E1805-B2C1-4A64-8081-8972806C35CB}"/>
              </a:ext>
            </a:extLst>
          </p:cNvPr>
          <p:cNvSpPr/>
          <p:nvPr/>
        </p:nvSpPr>
        <p:spPr>
          <a:xfrm>
            <a:off x="3198810" y="198096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23" name="TextBox 22">
            <a:extLst>
              <a:ext uri="{FF2B5EF4-FFF2-40B4-BE49-F238E27FC236}">
                <a16:creationId xmlns:a16="http://schemas.microsoft.com/office/drawing/2014/main" id="{F562E431-4B71-4326-93B1-9AF277E918EC}"/>
              </a:ext>
            </a:extLst>
          </p:cNvPr>
          <p:cNvSpPr txBox="1"/>
          <p:nvPr/>
        </p:nvSpPr>
        <p:spPr>
          <a:xfrm>
            <a:off x="3249610" y="2067987"/>
            <a:ext cx="238760" cy="146194"/>
          </a:xfrm>
          <a:prstGeom prst="rect">
            <a:avLst/>
          </a:prstGeom>
          <a:noFill/>
        </p:spPr>
        <p:txBody>
          <a:bodyPr wrap="square" lIns="0" tIns="0" rIns="0" bIns="0" rtlCol="0">
            <a:spAutoFit/>
          </a:bodyPr>
          <a:lstStyle/>
          <a:p>
            <a:pPr algn="ctr"/>
            <a:r>
              <a:rPr lang="nl-NL" sz="1000" b="1" dirty="0"/>
              <a:t>Nee</a:t>
            </a:r>
          </a:p>
        </p:txBody>
      </p:sp>
      <p:cxnSp>
        <p:nvCxnSpPr>
          <p:cNvPr id="27" name="Straight Connector 26">
            <a:extLst>
              <a:ext uri="{FF2B5EF4-FFF2-40B4-BE49-F238E27FC236}">
                <a16:creationId xmlns:a16="http://schemas.microsoft.com/office/drawing/2014/main" id="{BAEA7DC0-1330-4960-8A0D-06F3A358C131}"/>
              </a:ext>
            </a:extLst>
          </p:cNvPr>
          <p:cNvCxnSpPr>
            <a:cxnSpLocks/>
          </p:cNvCxnSpPr>
          <p:nvPr/>
        </p:nvCxnSpPr>
        <p:spPr>
          <a:xfrm>
            <a:off x="2698590" y="2141084"/>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82F92-166B-4062-B59B-A62E17D222E8}"/>
              </a:ext>
            </a:extLst>
          </p:cNvPr>
          <p:cNvCxnSpPr>
            <a:cxnSpLocks/>
          </p:cNvCxnSpPr>
          <p:nvPr/>
        </p:nvCxnSpPr>
        <p:spPr>
          <a:xfrm>
            <a:off x="5683090" y="2131559"/>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640DC87-CC51-4A0E-AA1D-50AE925A217F}"/>
              </a:ext>
            </a:extLst>
          </p:cNvPr>
          <p:cNvSpPr/>
          <p:nvPr/>
        </p:nvSpPr>
        <p:spPr>
          <a:xfrm>
            <a:off x="5205728" y="2420792"/>
            <a:ext cx="1638300" cy="5473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0" name="TextBox 29">
            <a:extLst>
              <a:ext uri="{FF2B5EF4-FFF2-40B4-BE49-F238E27FC236}">
                <a16:creationId xmlns:a16="http://schemas.microsoft.com/office/drawing/2014/main" id="{C0475137-86B3-4917-B9C0-AB227344EA19}"/>
              </a:ext>
            </a:extLst>
          </p:cNvPr>
          <p:cNvSpPr txBox="1"/>
          <p:nvPr/>
        </p:nvSpPr>
        <p:spPr>
          <a:xfrm>
            <a:off x="5263989" y="2484915"/>
            <a:ext cx="1580039" cy="438582"/>
          </a:xfrm>
          <a:prstGeom prst="rect">
            <a:avLst/>
          </a:prstGeom>
          <a:noFill/>
        </p:spPr>
        <p:txBody>
          <a:bodyPr wrap="square" lIns="0" tIns="0" rIns="0" bIns="0" rtlCol="0">
            <a:spAutoFit/>
          </a:bodyPr>
          <a:lstStyle/>
          <a:p>
            <a:pPr algn="l"/>
            <a:r>
              <a:rPr lang="nl-NL" sz="1000" b="1" dirty="0"/>
              <a:t>Zijn er omstandigheden, die rechtvaardigen daaraan voorbij te gaan?</a:t>
            </a:r>
          </a:p>
        </p:txBody>
      </p:sp>
      <p:cxnSp>
        <p:nvCxnSpPr>
          <p:cNvPr id="31" name="Straight Connector 30">
            <a:extLst>
              <a:ext uri="{FF2B5EF4-FFF2-40B4-BE49-F238E27FC236}">
                <a16:creationId xmlns:a16="http://schemas.microsoft.com/office/drawing/2014/main" id="{7B8E2A95-4E98-4063-B191-C684EE98C8B4}"/>
              </a:ext>
            </a:extLst>
          </p:cNvPr>
          <p:cNvCxnSpPr>
            <a:cxnSpLocks/>
          </p:cNvCxnSpPr>
          <p:nvPr/>
        </p:nvCxnSpPr>
        <p:spPr>
          <a:xfrm>
            <a:off x="4603750" y="3285355"/>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24F7763-629E-4BA0-84C7-7ADFF6C7F211}"/>
              </a:ext>
            </a:extLst>
          </p:cNvPr>
          <p:cNvSpPr/>
          <p:nvPr/>
        </p:nvSpPr>
        <p:spPr>
          <a:xfrm>
            <a:off x="6711450" y="3118783"/>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34" name="Oval 33">
            <a:extLst>
              <a:ext uri="{FF2B5EF4-FFF2-40B4-BE49-F238E27FC236}">
                <a16:creationId xmlns:a16="http://schemas.microsoft.com/office/drawing/2014/main" id="{7CAA5729-16F8-4013-B47F-C7CD3547C566}"/>
              </a:ext>
            </a:extLst>
          </p:cNvPr>
          <p:cNvSpPr/>
          <p:nvPr/>
        </p:nvSpPr>
        <p:spPr>
          <a:xfrm>
            <a:off x="5103970" y="314029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36" name="Straight Connector 35">
            <a:extLst>
              <a:ext uri="{FF2B5EF4-FFF2-40B4-BE49-F238E27FC236}">
                <a16:creationId xmlns:a16="http://schemas.microsoft.com/office/drawing/2014/main" id="{87CA7E61-3F33-4EB6-960C-4CE280A5ABB6}"/>
              </a:ext>
            </a:extLst>
          </p:cNvPr>
          <p:cNvCxnSpPr>
            <a:cxnSpLocks/>
          </p:cNvCxnSpPr>
          <p:nvPr/>
        </p:nvCxnSpPr>
        <p:spPr>
          <a:xfrm>
            <a:off x="4603750" y="3285355"/>
            <a:ext cx="0" cy="27975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A3D5EF-43CB-451B-B568-B53480E1D47D}"/>
              </a:ext>
            </a:extLst>
          </p:cNvPr>
          <p:cNvCxnSpPr>
            <a:cxnSpLocks/>
          </p:cNvCxnSpPr>
          <p:nvPr/>
        </p:nvCxnSpPr>
        <p:spPr>
          <a:xfrm>
            <a:off x="7588250" y="327583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8AC045-C7DE-4588-A7E4-7598C7B20471}"/>
              </a:ext>
            </a:extLst>
          </p:cNvPr>
          <p:cNvCxnSpPr>
            <a:cxnSpLocks/>
          </p:cNvCxnSpPr>
          <p:nvPr/>
        </p:nvCxnSpPr>
        <p:spPr>
          <a:xfrm>
            <a:off x="6013290" y="2980970"/>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46457EA-0AC8-4B53-B7D9-BB4DB0EA5BFC}"/>
              </a:ext>
            </a:extLst>
          </p:cNvPr>
          <p:cNvSpPr/>
          <p:nvPr/>
        </p:nvSpPr>
        <p:spPr>
          <a:xfrm>
            <a:off x="6782348" y="3582689"/>
            <a:ext cx="1638300" cy="443824"/>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48" name="TextBox 47">
            <a:extLst>
              <a:ext uri="{FF2B5EF4-FFF2-40B4-BE49-F238E27FC236}">
                <a16:creationId xmlns:a16="http://schemas.microsoft.com/office/drawing/2014/main" id="{4909BCBC-3AEB-405C-B0AE-DCC96A0DCED5}"/>
              </a:ext>
            </a:extLst>
          </p:cNvPr>
          <p:cNvSpPr txBox="1"/>
          <p:nvPr/>
        </p:nvSpPr>
        <p:spPr>
          <a:xfrm>
            <a:off x="6840609" y="3646812"/>
            <a:ext cx="1580039" cy="292388"/>
          </a:xfrm>
          <a:prstGeom prst="rect">
            <a:avLst/>
          </a:prstGeom>
          <a:noFill/>
        </p:spPr>
        <p:txBody>
          <a:bodyPr wrap="square" lIns="0" tIns="0" rIns="0" bIns="0" rtlCol="0">
            <a:spAutoFit/>
          </a:bodyPr>
          <a:lstStyle/>
          <a:p>
            <a:pPr algn="l"/>
            <a:r>
              <a:rPr lang="nl-NL" sz="1000" b="1" dirty="0"/>
              <a:t>Is er een redelijke vergoeding aangeboden?</a:t>
            </a:r>
          </a:p>
        </p:txBody>
      </p:sp>
      <p:cxnSp>
        <p:nvCxnSpPr>
          <p:cNvPr id="52" name="Straight Connector 51">
            <a:extLst>
              <a:ext uri="{FF2B5EF4-FFF2-40B4-BE49-F238E27FC236}">
                <a16:creationId xmlns:a16="http://schemas.microsoft.com/office/drawing/2014/main" id="{9E53E2B1-38C6-4933-88F0-A94EAD24EAC7}"/>
              </a:ext>
            </a:extLst>
          </p:cNvPr>
          <p:cNvCxnSpPr>
            <a:cxnSpLocks/>
          </p:cNvCxnSpPr>
          <p:nvPr/>
        </p:nvCxnSpPr>
        <p:spPr>
          <a:xfrm>
            <a:off x="7610867" y="4037233"/>
            <a:ext cx="1011" cy="3088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968F71-9C41-43FD-B0B5-FC38E4580903}"/>
              </a:ext>
            </a:extLst>
          </p:cNvPr>
          <p:cNvCxnSpPr>
            <a:cxnSpLocks/>
          </p:cNvCxnSpPr>
          <p:nvPr/>
        </p:nvCxnSpPr>
        <p:spPr>
          <a:xfrm>
            <a:off x="6106481" y="4345791"/>
            <a:ext cx="3003777" cy="9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6D10688-034F-4D36-8F4B-546B50EB2B89}"/>
              </a:ext>
            </a:extLst>
          </p:cNvPr>
          <p:cNvSpPr/>
          <p:nvPr/>
        </p:nvSpPr>
        <p:spPr>
          <a:xfrm>
            <a:off x="6625978" y="4195198"/>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57" name="TextBox 56">
            <a:extLst>
              <a:ext uri="{FF2B5EF4-FFF2-40B4-BE49-F238E27FC236}">
                <a16:creationId xmlns:a16="http://schemas.microsoft.com/office/drawing/2014/main" id="{D51D173E-97B3-4876-A8C8-E38877D92E8B}"/>
              </a:ext>
            </a:extLst>
          </p:cNvPr>
          <p:cNvSpPr txBox="1"/>
          <p:nvPr/>
        </p:nvSpPr>
        <p:spPr>
          <a:xfrm>
            <a:off x="6676778" y="4282219"/>
            <a:ext cx="238760" cy="146194"/>
          </a:xfrm>
          <a:prstGeom prst="rect">
            <a:avLst/>
          </a:prstGeom>
          <a:noFill/>
        </p:spPr>
        <p:txBody>
          <a:bodyPr wrap="square" lIns="0" tIns="0" rIns="0" bIns="0" rtlCol="0">
            <a:spAutoFit/>
          </a:bodyPr>
          <a:lstStyle/>
          <a:p>
            <a:pPr algn="ctr"/>
            <a:r>
              <a:rPr lang="nl-NL" sz="1000" b="1" dirty="0"/>
              <a:t>Nee</a:t>
            </a:r>
          </a:p>
        </p:txBody>
      </p:sp>
      <p:cxnSp>
        <p:nvCxnSpPr>
          <p:cNvPr id="58" name="Straight Connector 57">
            <a:extLst>
              <a:ext uri="{FF2B5EF4-FFF2-40B4-BE49-F238E27FC236}">
                <a16:creationId xmlns:a16="http://schemas.microsoft.com/office/drawing/2014/main" id="{CDA9C1FF-36D9-4166-88DA-331CA02D1C71}"/>
              </a:ext>
            </a:extLst>
          </p:cNvPr>
          <p:cNvCxnSpPr>
            <a:cxnSpLocks/>
          </p:cNvCxnSpPr>
          <p:nvPr/>
        </p:nvCxnSpPr>
        <p:spPr>
          <a:xfrm>
            <a:off x="6106481" y="4345791"/>
            <a:ext cx="0" cy="17371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13441D-DC04-4B32-9BCF-EA973FC849BB}"/>
              </a:ext>
            </a:extLst>
          </p:cNvPr>
          <p:cNvCxnSpPr>
            <a:cxnSpLocks/>
          </p:cNvCxnSpPr>
          <p:nvPr/>
        </p:nvCxnSpPr>
        <p:spPr>
          <a:xfrm>
            <a:off x="9110258" y="4345791"/>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B545E02-BCF2-4EC2-BBD5-98D3F32104CA}"/>
              </a:ext>
            </a:extLst>
          </p:cNvPr>
          <p:cNvSpPr/>
          <p:nvPr/>
        </p:nvSpPr>
        <p:spPr>
          <a:xfrm>
            <a:off x="8244360" y="4646093"/>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1" name="TextBox 60">
            <a:extLst>
              <a:ext uri="{FF2B5EF4-FFF2-40B4-BE49-F238E27FC236}">
                <a16:creationId xmlns:a16="http://schemas.microsoft.com/office/drawing/2014/main" id="{659B583B-09BC-4D14-9579-97F609300A5C}"/>
              </a:ext>
            </a:extLst>
          </p:cNvPr>
          <p:cNvSpPr txBox="1"/>
          <p:nvPr/>
        </p:nvSpPr>
        <p:spPr>
          <a:xfrm>
            <a:off x="8301385" y="4701787"/>
            <a:ext cx="1727519" cy="438582"/>
          </a:xfrm>
          <a:prstGeom prst="rect">
            <a:avLst/>
          </a:prstGeom>
          <a:noFill/>
        </p:spPr>
        <p:txBody>
          <a:bodyPr wrap="square" lIns="0" tIns="0" rIns="0" bIns="0" rtlCol="0">
            <a:spAutoFit/>
          </a:bodyPr>
          <a:lstStyle/>
          <a:p>
            <a:pPr algn="l"/>
            <a:r>
              <a:rPr lang="nl-NL" sz="1000" b="1" dirty="0"/>
              <a:t>Is er sprake van bijkomende omstandigheden, die zwaarder wegen?</a:t>
            </a:r>
          </a:p>
        </p:txBody>
      </p:sp>
      <p:cxnSp>
        <p:nvCxnSpPr>
          <p:cNvPr id="62" name="Straight Connector 61">
            <a:extLst>
              <a:ext uri="{FF2B5EF4-FFF2-40B4-BE49-F238E27FC236}">
                <a16:creationId xmlns:a16="http://schemas.microsoft.com/office/drawing/2014/main" id="{EDAF109D-26E9-45E1-8D17-2A9423007A9A}"/>
              </a:ext>
            </a:extLst>
          </p:cNvPr>
          <p:cNvCxnSpPr>
            <a:cxnSpLocks/>
          </p:cNvCxnSpPr>
          <p:nvPr/>
        </p:nvCxnSpPr>
        <p:spPr>
          <a:xfrm>
            <a:off x="9114958" y="5246605"/>
            <a:ext cx="0" cy="2916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CEFBA0-B0ED-452C-A609-30B25281605A}"/>
              </a:ext>
            </a:extLst>
          </p:cNvPr>
          <p:cNvCxnSpPr>
            <a:cxnSpLocks/>
          </p:cNvCxnSpPr>
          <p:nvPr/>
        </p:nvCxnSpPr>
        <p:spPr>
          <a:xfrm>
            <a:off x="7716826" y="5552524"/>
            <a:ext cx="29845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D0992D6-462A-4474-A14F-0FBAE2C87A75}"/>
              </a:ext>
            </a:extLst>
          </p:cNvPr>
          <p:cNvSpPr/>
          <p:nvPr/>
        </p:nvSpPr>
        <p:spPr>
          <a:xfrm>
            <a:off x="9832646" y="538288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5" name="TextBox 64">
            <a:extLst>
              <a:ext uri="{FF2B5EF4-FFF2-40B4-BE49-F238E27FC236}">
                <a16:creationId xmlns:a16="http://schemas.microsoft.com/office/drawing/2014/main" id="{DCB6607F-A6C4-4385-9E9D-45333D3A096A}"/>
              </a:ext>
            </a:extLst>
          </p:cNvPr>
          <p:cNvSpPr txBox="1"/>
          <p:nvPr/>
        </p:nvSpPr>
        <p:spPr>
          <a:xfrm>
            <a:off x="9883446" y="546990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66" name="Oval 65">
            <a:extLst>
              <a:ext uri="{FF2B5EF4-FFF2-40B4-BE49-F238E27FC236}">
                <a16:creationId xmlns:a16="http://schemas.microsoft.com/office/drawing/2014/main" id="{856D15A6-66C5-45CD-83FA-64B16EB1ECCC}"/>
              </a:ext>
            </a:extLst>
          </p:cNvPr>
          <p:cNvSpPr/>
          <p:nvPr/>
        </p:nvSpPr>
        <p:spPr>
          <a:xfrm>
            <a:off x="8217046" y="5392406"/>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67" name="TextBox 66">
            <a:extLst>
              <a:ext uri="{FF2B5EF4-FFF2-40B4-BE49-F238E27FC236}">
                <a16:creationId xmlns:a16="http://schemas.microsoft.com/office/drawing/2014/main" id="{DF68BA85-9274-4715-92A3-96CA0BE6FCFD}"/>
              </a:ext>
            </a:extLst>
          </p:cNvPr>
          <p:cNvSpPr txBox="1"/>
          <p:nvPr/>
        </p:nvSpPr>
        <p:spPr>
          <a:xfrm>
            <a:off x="8267846" y="5479427"/>
            <a:ext cx="238760" cy="146194"/>
          </a:xfrm>
          <a:prstGeom prst="rect">
            <a:avLst/>
          </a:prstGeom>
          <a:noFill/>
        </p:spPr>
        <p:txBody>
          <a:bodyPr wrap="square" lIns="0" tIns="0" rIns="0" bIns="0" rtlCol="0">
            <a:spAutoFit/>
          </a:bodyPr>
          <a:lstStyle/>
          <a:p>
            <a:pPr algn="ctr"/>
            <a:r>
              <a:rPr lang="nl-NL" sz="1000" b="1" dirty="0"/>
              <a:t>Nee</a:t>
            </a:r>
          </a:p>
        </p:txBody>
      </p:sp>
      <p:cxnSp>
        <p:nvCxnSpPr>
          <p:cNvPr id="68" name="Straight Connector 67">
            <a:extLst>
              <a:ext uri="{FF2B5EF4-FFF2-40B4-BE49-F238E27FC236}">
                <a16:creationId xmlns:a16="http://schemas.microsoft.com/office/drawing/2014/main" id="{C049A8CB-01C0-4441-B1CD-012C77785216}"/>
              </a:ext>
            </a:extLst>
          </p:cNvPr>
          <p:cNvCxnSpPr>
            <a:cxnSpLocks/>
          </p:cNvCxnSpPr>
          <p:nvPr/>
        </p:nvCxnSpPr>
        <p:spPr>
          <a:xfrm>
            <a:off x="7716826" y="5550747"/>
            <a:ext cx="0" cy="5410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9C16183-5358-4CAB-A9D2-E7CBDA05A482}"/>
              </a:ext>
            </a:extLst>
          </p:cNvPr>
          <p:cNvSpPr txBox="1"/>
          <p:nvPr/>
        </p:nvSpPr>
        <p:spPr>
          <a:xfrm>
            <a:off x="5144609" y="3243600"/>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71" name="TextBox 70">
            <a:extLst>
              <a:ext uri="{FF2B5EF4-FFF2-40B4-BE49-F238E27FC236}">
                <a16:creationId xmlns:a16="http://schemas.microsoft.com/office/drawing/2014/main" id="{CECE2BE7-83E9-4AC5-A603-173BD6215BEB}"/>
              </a:ext>
            </a:extLst>
          </p:cNvPr>
          <p:cNvSpPr txBox="1"/>
          <p:nvPr/>
        </p:nvSpPr>
        <p:spPr>
          <a:xfrm>
            <a:off x="6762250" y="3194760"/>
            <a:ext cx="238760" cy="146194"/>
          </a:xfrm>
          <a:prstGeom prst="rect">
            <a:avLst/>
          </a:prstGeom>
          <a:noFill/>
        </p:spPr>
        <p:txBody>
          <a:bodyPr wrap="square" lIns="0" tIns="0" rIns="0" bIns="0" rtlCol="0">
            <a:spAutoFit/>
          </a:bodyPr>
          <a:lstStyle/>
          <a:p>
            <a:pPr algn="ctr"/>
            <a:r>
              <a:rPr lang="nl-NL" sz="1000" b="1" dirty="0"/>
              <a:t>Nee</a:t>
            </a:r>
          </a:p>
        </p:txBody>
      </p:sp>
      <p:sp>
        <p:nvSpPr>
          <p:cNvPr id="75" name="TextBox 74">
            <a:extLst>
              <a:ext uri="{FF2B5EF4-FFF2-40B4-BE49-F238E27FC236}">
                <a16:creationId xmlns:a16="http://schemas.microsoft.com/office/drawing/2014/main" id="{88A9D700-3A8D-4CA3-AA7F-E87251976D43}"/>
              </a:ext>
            </a:extLst>
          </p:cNvPr>
          <p:cNvSpPr txBox="1"/>
          <p:nvPr/>
        </p:nvSpPr>
        <p:spPr>
          <a:xfrm>
            <a:off x="7002607" y="2457987"/>
            <a:ext cx="2384827" cy="292388"/>
          </a:xfrm>
          <a:prstGeom prst="rect">
            <a:avLst/>
          </a:prstGeom>
          <a:noFill/>
        </p:spPr>
        <p:txBody>
          <a:bodyPr wrap="square" lIns="0" tIns="0" rIns="0" bIns="0" rtlCol="0">
            <a:spAutoFit/>
          </a:bodyPr>
          <a:lstStyle/>
          <a:p>
            <a:pPr algn="l"/>
            <a:r>
              <a:rPr lang="nl-NL" sz="1000" b="1" dirty="0"/>
              <a:t>- Bijvoorbeeld de grote informatieve waarde van de publicatie</a:t>
            </a:r>
          </a:p>
        </p:txBody>
      </p:sp>
      <p:sp>
        <p:nvSpPr>
          <p:cNvPr id="78" name="TextBox 77">
            <a:extLst>
              <a:ext uri="{FF2B5EF4-FFF2-40B4-BE49-F238E27FC236}">
                <a16:creationId xmlns:a16="http://schemas.microsoft.com/office/drawing/2014/main" id="{9F933D8F-59AF-4C1C-A767-2A59455D5382}"/>
              </a:ext>
            </a:extLst>
          </p:cNvPr>
          <p:cNvSpPr txBox="1"/>
          <p:nvPr/>
        </p:nvSpPr>
        <p:spPr>
          <a:xfrm>
            <a:off x="10177377" y="4704117"/>
            <a:ext cx="1489028" cy="584775"/>
          </a:xfrm>
          <a:prstGeom prst="rect">
            <a:avLst/>
          </a:prstGeom>
          <a:noFill/>
        </p:spPr>
        <p:txBody>
          <a:bodyPr wrap="square" lIns="0" tIns="0" rIns="0" bIns="0" rtlCol="0">
            <a:spAutoFit/>
          </a:bodyPr>
          <a:lstStyle/>
          <a:p>
            <a:pPr algn="l"/>
            <a:r>
              <a:rPr lang="nl-NL" sz="1000" b="1" dirty="0"/>
              <a:t>- Bijvoorbeeld de publicatie is schadelijk voor de wijze van exploitatie</a:t>
            </a:r>
          </a:p>
        </p:txBody>
      </p:sp>
      <p:cxnSp>
        <p:nvCxnSpPr>
          <p:cNvPr id="88" name="Straight Connector 87">
            <a:extLst>
              <a:ext uri="{FF2B5EF4-FFF2-40B4-BE49-F238E27FC236}">
                <a16:creationId xmlns:a16="http://schemas.microsoft.com/office/drawing/2014/main" id="{9442AA6A-6C6F-4896-A7E3-CEDC647722F7}"/>
              </a:ext>
            </a:extLst>
          </p:cNvPr>
          <p:cNvCxnSpPr>
            <a:cxnSpLocks/>
          </p:cNvCxnSpPr>
          <p:nvPr/>
        </p:nvCxnSpPr>
        <p:spPr>
          <a:xfrm>
            <a:off x="10701326" y="5552524"/>
            <a:ext cx="0" cy="5304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4E50DD30-37F1-4477-9100-943D3E575285}"/>
              </a:ext>
            </a:extLst>
          </p:cNvPr>
          <p:cNvSpPr/>
          <p:nvPr/>
        </p:nvSpPr>
        <p:spPr>
          <a:xfrm>
            <a:off x="9910976" y="5845157"/>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2" name="TextBox 91">
            <a:extLst>
              <a:ext uri="{FF2B5EF4-FFF2-40B4-BE49-F238E27FC236}">
                <a16:creationId xmlns:a16="http://schemas.microsoft.com/office/drawing/2014/main" id="{0C7EEA12-6367-43CC-B3CD-47EF404540A5}"/>
              </a:ext>
            </a:extLst>
          </p:cNvPr>
          <p:cNvSpPr txBox="1"/>
          <p:nvPr/>
        </p:nvSpPr>
        <p:spPr>
          <a:xfrm>
            <a:off x="10013683" y="5908450"/>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95" name="Rectangle 94">
            <a:extLst>
              <a:ext uri="{FF2B5EF4-FFF2-40B4-BE49-F238E27FC236}">
                <a16:creationId xmlns:a16="http://schemas.microsoft.com/office/drawing/2014/main" id="{7924FFC3-A9B8-440C-8CB6-DBFB25D4FC59}"/>
              </a:ext>
            </a:extLst>
          </p:cNvPr>
          <p:cNvSpPr/>
          <p:nvPr/>
        </p:nvSpPr>
        <p:spPr>
          <a:xfrm>
            <a:off x="3775489" y="5837409"/>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6" name="TextBox 95">
            <a:extLst>
              <a:ext uri="{FF2B5EF4-FFF2-40B4-BE49-F238E27FC236}">
                <a16:creationId xmlns:a16="http://schemas.microsoft.com/office/drawing/2014/main" id="{1691F3B4-2E76-4EA7-B05B-E7D3D79F1CDB}"/>
              </a:ext>
            </a:extLst>
          </p:cNvPr>
          <p:cNvSpPr txBox="1"/>
          <p:nvPr/>
        </p:nvSpPr>
        <p:spPr>
          <a:xfrm>
            <a:off x="3878195" y="5900702"/>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98" name="Rectangle 97">
            <a:extLst>
              <a:ext uri="{FF2B5EF4-FFF2-40B4-BE49-F238E27FC236}">
                <a16:creationId xmlns:a16="http://schemas.microsoft.com/office/drawing/2014/main" id="{65874EB7-8523-4BBE-9063-E396A3CD365B}"/>
              </a:ext>
            </a:extLst>
          </p:cNvPr>
          <p:cNvSpPr/>
          <p:nvPr/>
        </p:nvSpPr>
        <p:spPr>
          <a:xfrm>
            <a:off x="7317653" y="5851723"/>
            <a:ext cx="1342615" cy="442996"/>
          </a:xfrm>
          <a:prstGeom prst="rect">
            <a:avLst/>
          </a:prstGeom>
          <a:solidFill>
            <a:srgbClr val="00B05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99" name="TextBox 98">
            <a:extLst>
              <a:ext uri="{FF2B5EF4-FFF2-40B4-BE49-F238E27FC236}">
                <a16:creationId xmlns:a16="http://schemas.microsoft.com/office/drawing/2014/main" id="{C2B4C830-1606-4459-BA48-B3616C21F373}"/>
              </a:ext>
            </a:extLst>
          </p:cNvPr>
          <p:cNvSpPr txBox="1"/>
          <p:nvPr/>
        </p:nvSpPr>
        <p:spPr>
          <a:xfrm>
            <a:off x="7478075" y="5915016"/>
            <a:ext cx="1342615" cy="292388"/>
          </a:xfrm>
          <a:prstGeom prst="rect">
            <a:avLst/>
          </a:prstGeom>
          <a:noFill/>
        </p:spPr>
        <p:txBody>
          <a:bodyPr wrap="square" lIns="0" tIns="0" rIns="0" bIns="0" rtlCol="0">
            <a:spAutoFit/>
          </a:bodyPr>
          <a:lstStyle/>
          <a:p>
            <a:pPr algn="l"/>
            <a:r>
              <a:rPr lang="nl-NL" sz="1000" b="1" dirty="0"/>
              <a:t>Publicatie portret toegestaan</a:t>
            </a:r>
          </a:p>
        </p:txBody>
      </p:sp>
      <p:sp>
        <p:nvSpPr>
          <p:cNvPr id="101" name="Rectangle 100">
            <a:extLst>
              <a:ext uri="{FF2B5EF4-FFF2-40B4-BE49-F238E27FC236}">
                <a16:creationId xmlns:a16="http://schemas.microsoft.com/office/drawing/2014/main" id="{18D2BBA3-1CFD-44B6-A9E3-2D3BA0B7354D}"/>
              </a:ext>
            </a:extLst>
          </p:cNvPr>
          <p:cNvSpPr/>
          <p:nvPr/>
        </p:nvSpPr>
        <p:spPr>
          <a:xfrm>
            <a:off x="5539015" y="5830550"/>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2" name="TextBox 101">
            <a:extLst>
              <a:ext uri="{FF2B5EF4-FFF2-40B4-BE49-F238E27FC236}">
                <a16:creationId xmlns:a16="http://schemas.microsoft.com/office/drawing/2014/main" id="{83A5AAE7-12D9-4338-A31E-4960F204A60F}"/>
              </a:ext>
            </a:extLst>
          </p:cNvPr>
          <p:cNvSpPr txBox="1"/>
          <p:nvPr/>
        </p:nvSpPr>
        <p:spPr>
          <a:xfrm>
            <a:off x="5641722" y="5893843"/>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06" name="Rectangle 105">
            <a:extLst>
              <a:ext uri="{FF2B5EF4-FFF2-40B4-BE49-F238E27FC236}">
                <a16:creationId xmlns:a16="http://schemas.microsoft.com/office/drawing/2014/main" id="{451E2EB0-C06D-4FF8-86B2-4AD4B5CD2271}"/>
              </a:ext>
            </a:extLst>
          </p:cNvPr>
          <p:cNvSpPr/>
          <p:nvPr/>
        </p:nvSpPr>
        <p:spPr>
          <a:xfrm>
            <a:off x="9910976" y="5837409"/>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07" name="TextBox 106">
            <a:extLst>
              <a:ext uri="{FF2B5EF4-FFF2-40B4-BE49-F238E27FC236}">
                <a16:creationId xmlns:a16="http://schemas.microsoft.com/office/drawing/2014/main" id="{609E68FE-A3F3-428A-8593-ED604F2FE595}"/>
              </a:ext>
            </a:extLst>
          </p:cNvPr>
          <p:cNvSpPr txBox="1"/>
          <p:nvPr/>
        </p:nvSpPr>
        <p:spPr>
          <a:xfrm>
            <a:off x="10013683" y="5900702"/>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24" name="Rectangle 123">
            <a:extLst>
              <a:ext uri="{FF2B5EF4-FFF2-40B4-BE49-F238E27FC236}">
                <a16:creationId xmlns:a16="http://schemas.microsoft.com/office/drawing/2014/main" id="{C8B8F766-1712-4473-87E4-3C7830A939E3}"/>
              </a:ext>
            </a:extLst>
          </p:cNvPr>
          <p:cNvSpPr/>
          <p:nvPr/>
        </p:nvSpPr>
        <p:spPr>
          <a:xfrm>
            <a:off x="1866934" y="2418605"/>
            <a:ext cx="1830225" cy="586198"/>
          </a:xfrm>
          <a:prstGeom prst="rect">
            <a:avLst/>
          </a:prstGeom>
          <a:solidFill>
            <a:srgbClr val="FFFF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5" name="TextBox 124">
            <a:extLst>
              <a:ext uri="{FF2B5EF4-FFF2-40B4-BE49-F238E27FC236}">
                <a16:creationId xmlns:a16="http://schemas.microsoft.com/office/drawing/2014/main" id="{30FDF0AB-28BD-428B-B668-8463A9ACF6F0}"/>
              </a:ext>
            </a:extLst>
          </p:cNvPr>
          <p:cNvSpPr txBox="1"/>
          <p:nvPr/>
        </p:nvSpPr>
        <p:spPr>
          <a:xfrm>
            <a:off x="1923959" y="2474299"/>
            <a:ext cx="1727519" cy="438582"/>
          </a:xfrm>
          <a:prstGeom prst="rect">
            <a:avLst/>
          </a:prstGeom>
          <a:noFill/>
        </p:spPr>
        <p:txBody>
          <a:bodyPr wrap="square" lIns="0" tIns="0" rIns="0" bIns="0" rtlCol="0">
            <a:spAutoFit/>
          </a:bodyPr>
          <a:lstStyle/>
          <a:p>
            <a:pPr algn="l"/>
            <a:r>
              <a:rPr lang="nl-NL" sz="1000" b="1" dirty="0"/>
              <a:t>Is er sprake van een privacybelang dat zwaarder weegt</a:t>
            </a:r>
          </a:p>
        </p:txBody>
      </p:sp>
      <p:cxnSp>
        <p:nvCxnSpPr>
          <p:cNvPr id="126" name="Straight Connector 125">
            <a:extLst>
              <a:ext uri="{FF2B5EF4-FFF2-40B4-BE49-F238E27FC236}">
                <a16:creationId xmlns:a16="http://schemas.microsoft.com/office/drawing/2014/main" id="{F972DA0F-5EA6-4B15-9BEC-6DDF1E5AEA5B}"/>
              </a:ext>
            </a:extLst>
          </p:cNvPr>
          <p:cNvCxnSpPr>
            <a:cxnSpLocks/>
          </p:cNvCxnSpPr>
          <p:nvPr/>
        </p:nvCxnSpPr>
        <p:spPr>
          <a:xfrm>
            <a:off x="1281826" y="3345747"/>
            <a:ext cx="28836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0D0A9401-8F6A-4DC2-BA84-120FF7BA7FF8}"/>
              </a:ext>
            </a:extLst>
          </p:cNvPr>
          <p:cNvSpPr/>
          <p:nvPr/>
        </p:nvSpPr>
        <p:spPr>
          <a:xfrm>
            <a:off x="3406456" y="3203950"/>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28" name="Oval 127">
            <a:extLst>
              <a:ext uri="{FF2B5EF4-FFF2-40B4-BE49-F238E27FC236}">
                <a16:creationId xmlns:a16="http://schemas.microsoft.com/office/drawing/2014/main" id="{8D9FCA63-2306-4637-A5E8-7D4217718489}"/>
              </a:ext>
            </a:extLst>
          </p:cNvPr>
          <p:cNvSpPr/>
          <p:nvPr/>
        </p:nvSpPr>
        <p:spPr>
          <a:xfrm>
            <a:off x="1782046" y="3200691"/>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cxnSp>
        <p:nvCxnSpPr>
          <p:cNvPr id="129" name="Straight Connector 128">
            <a:extLst>
              <a:ext uri="{FF2B5EF4-FFF2-40B4-BE49-F238E27FC236}">
                <a16:creationId xmlns:a16="http://schemas.microsoft.com/office/drawing/2014/main" id="{AFA73E03-443B-461C-9E6E-C15745CB4411}"/>
              </a:ext>
            </a:extLst>
          </p:cNvPr>
          <p:cNvCxnSpPr>
            <a:cxnSpLocks/>
          </p:cNvCxnSpPr>
          <p:nvPr/>
        </p:nvCxnSpPr>
        <p:spPr>
          <a:xfrm>
            <a:off x="2710697" y="3017464"/>
            <a:ext cx="0" cy="31550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AC68ED0-A10B-4E1E-94E7-1A0F2DE415B2}"/>
              </a:ext>
            </a:extLst>
          </p:cNvPr>
          <p:cNvSpPr txBox="1"/>
          <p:nvPr/>
        </p:nvSpPr>
        <p:spPr>
          <a:xfrm>
            <a:off x="1822685" y="3303992"/>
            <a:ext cx="238760" cy="146194"/>
          </a:xfrm>
          <a:prstGeom prst="rect">
            <a:avLst/>
          </a:prstGeom>
          <a:solidFill>
            <a:srgbClr val="FFFF00"/>
          </a:solidFill>
        </p:spPr>
        <p:txBody>
          <a:bodyPr wrap="square" lIns="0" tIns="0" rIns="0" bIns="0" rtlCol="0">
            <a:spAutoFit/>
          </a:bodyPr>
          <a:lstStyle/>
          <a:p>
            <a:pPr algn="ctr"/>
            <a:r>
              <a:rPr lang="nl-NL" sz="1000" b="1" dirty="0"/>
              <a:t>Ja</a:t>
            </a:r>
          </a:p>
        </p:txBody>
      </p:sp>
      <p:sp>
        <p:nvSpPr>
          <p:cNvPr id="131" name="TextBox 130">
            <a:extLst>
              <a:ext uri="{FF2B5EF4-FFF2-40B4-BE49-F238E27FC236}">
                <a16:creationId xmlns:a16="http://schemas.microsoft.com/office/drawing/2014/main" id="{47EF5ED5-8802-4DD6-928D-9545D4046563}"/>
              </a:ext>
            </a:extLst>
          </p:cNvPr>
          <p:cNvSpPr txBox="1"/>
          <p:nvPr/>
        </p:nvSpPr>
        <p:spPr>
          <a:xfrm>
            <a:off x="3457256" y="3279927"/>
            <a:ext cx="238760" cy="146194"/>
          </a:xfrm>
          <a:prstGeom prst="rect">
            <a:avLst/>
          </a:prstGeom>
          <a:noFill/>
        </p:spPr>
        <p:txBody>
          <a:bodyPr wrap="square" lIns="0" tIns="0" rIns="0" bIns="0" rtlCol="0">
            <a:spAutoFit/>
          </a:bodyPr>
          <a:lstStyle/>
          <a:p>
            <a:pPr algn="ctr"/>
            <a:r>
              <a:rPr lang="nl-NL" sz="1000" b="1" dirty="0"/>
              <a:t>Nee</a:t>
            </a:r>
          </a:p>
        </p:txBody>
      </p:sp>
      <p:cxnSp>
        <p:nvCxnSpPr>
          <p:cNvPr id="139" name="Straight Connector 138">
            <a:extLst>
              <a:ext uri="{FF2B5EF4-FFF2-40B4-BE49-F238E27FC236}">
                <a16:creationId xmlns:a16="http://schemas.microsoft.com/office/drawing/2014/main" id="{0CAB89A0-F10C-4137-946E-D5384CA9F81C}"/>
              </a:ext>
            </a:extLst>
          </p:cNvPr>
          <p:cNvCxnSpPr>
            <a:cxnSpLocks/>
          </p:cNvCxnSpPr>
          <p:nvPr/>
        </p:nvCxnSpPr>
        <p:spPr>
          <a:xfrm>
            <a:off x="4165440" y="3345747"/>
            <a:ext cx="0" cy="24916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AF164F-4380-4357-AFD6-527FDEF78A25}"/>
              </a:ext>
            </a:extLst>
          </p:cNvPr>
          <p:cNvCxnSpPr>
            <a:cxnSpLocks/>
          </p:cNvCxnSpPr>
          <p:nvPr/>
        </p:nvCxnSpPr>
        <p:spPr>
          <a:xfrm>
            <a:off x="1281826" y="3332967"/>
            <a:ext cx="0" cy="27538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123B680-F3A0-4A7B-B1EA-D77822697EA2}"/>
              </a:ext>
            </a:extLst>
          </p:cNvPr>
          <p:cNvSpPr/>
          <p:nvPr/>
        </p:nvSpPr>
        <p:spPr>
          <a:xfrm>
            <a:off x="700596" y="5828503"/>
            <a:ext cx="1342615" cy="442996"/>
          </a:xfrm>
          <a:prstGeom prst="rect">
            <a:avLst/>
          </a:prstGeom>
          <a:solidFill>
            <a:srgbClr val="FF0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43" name="TextBox 142">
            <a:extLst>
              <a:ext uri="{FF2B5EF4-FFF2-40B4-BE49-F238E27FC236}">
                <a16:creationId xmlns:a16="http://schemas.microsoft.com/office/drawing/2014/main" id="{6A3D137E-0FA2-498B-80D1-3A9B84EC13EB}"/>
              </a:ext>
            </a:extLst>
          </p:cNvPr>
          <p:cNvSpPr txBox="1"/>
          <p:nvPr/>
        </p:nvSpPr>
        <p:spPr>
          <a:xfrm>
            <a:off x="803303" y="5891796"/>
            <a:ext cx="1154436" cy="292388"/>
          </a:xfrm>
          <a:prstGeom prst="rect">
            <a:avLst/>
          </a:prstGeom>
          <a:noFill/>
        </p:spPr>
        <p:txBody>
          <a:bodyPr wrap="square" lIns="0" tIns="0" rIns="0" bIns="0" rtlCol="0">
            <a:spAutoFit/>
          </a:bodyPr>
          <a:lstStyle/>
          <a:p>
            <a:pPr algn="l"/>
            <a:r>
              <a:rPr lang="nl-NL" sz="1000" b="1" dirty="0"/>
              <a:t>Publicatie portret niet toegestaan</a:t>
            </a:r>
          </a:p>
        </p:txBody>
      </p:sp>
      <p:sp>
        <p:nvSpPr>
          <p:cNvPr id="145" name="TextBox 144">
            <a:extLst>
              <a:ext uri="{FF2B5EF4-FFF2-40B4-BE49-F238E27FC236}">
                <a16:creationId xmlns:a16="http://schemas.microsoft.com/office/drawing/2014/main" id="{1DEBE77C-D20E-4E17-821E-E37406F92D45}"/>
              </a:ext>
            </a:extLst>
          </p:cNvPr>
          <p:cNvSpPr txBox="1"/>
          <p:nvPr/>
        </p:nvSpPr>
        <p:spPr>
          <a:xfrm>
            <a:off x="305318" y="2432689"/>
            <a:ext cx="1509486" cy="584775"/>
          </a:xfrm>
          <a:prstGeom prst="rect">
            <a:avLst/>
          </a:prstGeom>
          <a:noFill/>
        </p:spPr>
        <p:txBody>
          <a:bodyPr wrap="square" lIns="0" tIns="0" rIns="0" bIns="0" rtlCol="0">
            <a:spAutoFit/>
          </a:bodyPr>
          <a:lstStyle/>
          <a:p>
            <a:pPr algn="l"/>
            <a:r>
              <a:rPr lang="nl-NL" sz="1000" b="1" dirty="0"/>
              <a:t>- Bijvoorbeeld ongewenste  associatie met een commercieel product</a:t>
            </a:r>
          </a:p>
        </p:txBody>
      </p:sp>
      <p:sp>
        <p:nvSpPr>
          <p:cNvPr id="147" name="Title 4">
            <a:extLst>
              <a:ext uri="{FF2B5EF4-FFF2-40B4-BE49-F238E27FC236}">
                <a16:creationId xmlns:a16="http://schemas.microsoft.com/office/drawing/2014/main" id="{DFB8379B-C52C-44B1-9975-E4C1FA19CCDF}"/>
              </a:ext>
            </a:extLst>
          </p:cNvPr>
          <p:cNvSpPr txBox="1">
            <a:spLocks/>
          </p:cNvSpPr>
          <p:nvPr/>
        </p:nvSpPr>
        <p:spPr>
          <a:xfrm>
            <a:off x="576262" y="295270"/>
            <a:ext cx="10752137" cy="7200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a:lstStyle>
          <a:p>
            <a:pPr>
              <a:buFontTx/>
            </a:pPr>
            <a:r>
              <a:rPr lang="en-GB" altLang="en-US" dirty="0" err="1"/>
              <a:t>Stroomschema</a:t>
            </a:r>
            <a:r>
              <a:rPr lang="en-GB" altLang="en-US" dirty="0"/>
              <a:t> (Dommering (2))</a:t>
            </a:r>
            <a:endParaRPr lang="en-GB" dirty="0"/>
          </a:p>
        </p:txBody>
      </p:sp>
      <p:cxnSp>
        <p:nvCxnSpPr>
          <p:cNvPr id="155" name="Straight Connector 154">
            <a:extLst>
              <a:ext uri="{FF2B5EF4-FFF2-40B4-BE49-F238E27FC236}">
                <a16:creationId xmlns:a16="http://schemas.microsoft.com/office/drawing/2014/main" id="{03B7BE4A-CF65-4512-A89A-948616AED39F}"/>
              </a:ext>
            </a:extLst>
          </p:cNvPr>
          <p:cNvCxnSpPr>
            <a:cxnSpLocks/>
          </p:cNvCxnSpPr>
          <p:nvPr/>
        </p:nvCxnSpPr>
        <p:spPr>
          <a:xfrm>
            <a:off x="4165440" y="1855829"/>
            <a:ext cx="0" cy="30113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0B4CD8B-F415-4A5D-AE6D-3787E6038458}"/>
              </a:ext>
            </a:extLst>
          </p:cNvPr>
          <p:cNvCxnSpPr>
            <a:cxnSpLocks/>
          </p:cNvCxnSpPr>
          <p:nvPr/>
        </p:nvCxnSpPr>
        <p:spPr>
          <a:xfrm flipH="1">
            <a:off x="4137286" y="2141084"/>
            <a:ext cx="6572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98E1487-A1C3-4BCC-8195-A5C1F2136655}"/>
              </a:ext>
            </a:extLst>
          </p:cNvPr>
          <p:cNvCxnSpPr>
            <a:cxnSpLocks/>
          </p:cNvCxnSpPr>
          <p:nvPr/>
        </p:nvCxnSpPr>
        <p:spPr>
          <a:xfrm flipH="1">
            <a:off x="5175566" y="2141084"/>
            <a:ext cx="53017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70868ED-BC16-482B-A7F9-C0C548EF9F78}"/>
              </a:ext>
            </a:extLst>
          </p:cNvPr>
          <p:cNvCxnSpPr>
            <a:cxnSpLocks/>
          </p:cNvCxnSpPr>
          <p:nvPr/>
        </p:nvCxnSpPr>
        <p:spPr>
          <a:xfrm>
            <a:off x="5683090" y="2114124"/>
            <a:ext cx="0" cy="29055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5B47A23-BE8A-4F96-89D0-6CAC7FF93FD4}"/>
              </a:ext>
            </a:extLst>
          </p:cNvPr>
          <p:cNvCxnSpPr>
            <a:cxnSpLocks/>
          </p:cNvCxnSpPr>
          <p:nvPr/>
        </p:nvCxnSpPr>
        <p:spPr>
          <a:xfrm>
            <a:off x="6013290" y="2980970"/>
            <a:ext cx="0" cy="2989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D18A667-30A4-49C8-A1FB-8E8DBB5CF163}"/>
              </a:ext>
            </a:extLst>
          </p:cNvPr>
          <p:cNvCxnSpPr>
            <a:cxnSpLocks/>
          </p:cNvCxnSpPr>
          <p:nvPr/>
        </p:nvCxnSpPr>
        <p:spPr>
          <a:xfrm flipH="1">
            <a:off x="5985136" y="3279927"/>
            <a:ext cx="7080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2622013-BDDC-43F7-9C74-6A32E792A4A8}"/>
              </a:ext>
            </a:extLst>
          </p:cNvPr>
          <p:cNvCxnSpPr>
            <a:cxnSpLocks/>
          </p:cNvCxnSpPr>
          <p:nvPr/>
        </p:nvCxnSpPr>
        <p:spPr>
          <a:xfrm flipH="1">
            <a:off x="7072313" y="3279927"/>
            <a:ext cx="53683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9ACBD1B-E0E3-47A6-8AF5-6884094388FE}"/>
              </a:ext>
            </a:extLst>
          </p:cNvPr>
          <p:cNvCxnSpPr>
            <a:cxnSpLocks/>
          </p:cNvCxnSpPr>
          <p:nvPr/>
        </p:nvCxnSpPr>
        <p:spPr>
          <a:xfrm>
            <a:off x="7592319" y="3255863"/>
            <a:ext cx="0" cy="31157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1DBDA2A-270E-48AE-BDA5-732D1A4DEA97}"/>
              </a:ext>
            </a:extLst>
          </p:cNvPr>
          <p:cNvCxnSpPr>
            <a:cxnSpLocks/>
          </p:cNvCxnSpPr>
          <p:nvPr/>
        </p:nvCxnSpPr>
        <p:spPr>
          <a:xfrm>
            <a:off x="7617998" y="4039412"/>
            <a:ext cx="0" cy="31590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407C825-E6E8-42CD-8F5B-5C29136052F5}"/>
              </a:ext>
            </a:extLst>
          </p:cNvPr>
          <p:cNvCxnSpPr>
            <a:cxnSpLocks/>
          </p:cNvCxnSpPr>
          <p:nvPr/>
        </p:nvCxnSpPr>
        <p:spPr>
          <a:xfrm flipH="1" flipV="1">
            <a:off x="7588250" y="4345791"/>
            <a:ext cx="653328" cy="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FF94D867-3801-4519-BB43-0933CB92CBBC}"/>
              </a:ext>
            </a:extLst>
          </p:cNvPr>
          <p:cNvSpPr/>
          <p:nvPr/>
        </p:nvSpPr>
        <p:spPr>
          <a:xfrm>
            <a:off x="8250402" y="4181119"/>
            <a:ext cx="340360" cy="320237"/>
          </a:xfrm>
          <a:prstGeom prst="ellips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97" name="TextBox 196">
            <a:extLst>
              <a:ext uri="{FF2B5EF4-FFF2-40B4-BE49-F238E27FC236}">
                <a16:creationId xmlns:a16="http://schemas.microsoft.com/office/drawing/2014/main" id="{03B9750A-AC7F-4B72-9FFB-B8DD6690310C}"/>
              </a:ext>
            </a:extLst>
          </p:cNvPr>
          <p:cNvSpPr txBox="1"/>
          <p:nvPr/>
        </p:nvSpPr>
        <p:spPr>
          <a:xfrm>
            <a:off x="8287179" y="4261112"/>
            <a:ext cx="238760" cy="146194"/>
          </a:xfrm>
          <a:prstGeom prst="rect">
            <a:avLst/>
          </a:prstGeom>
          <a:noFill/>
        </p:spPr>
        <p:txBody>
          <a:bodyPr wrap="square" lIns="0" tIns="0" rIns="0" bIns="0" rtlCol="0">
            <a:spAutoFit/>
          </a:bodyPr>
          <a:lstStyle/>
          <a:p>
            <a:pPr algn="ctr"/>
            <a:r>
              <a:rPr lang="nl-NL" sz="1000" b="1" dirty="0"/>
              <a:t>Ja</a:t>
            </a:r>
          </a:p>
        </p:txBody>
      </p:sp>
      <p:cxnSp>
        <p:nvCxnSpPr>
          <p:cNvPr id="198" name="Straight Connector 197">
            <a:extLst>
              <a:ext uri="{FF2B5EF4-FFF2-40B4-BE49-F238E27FC236}">
                <a16:creationId xmlns:a16="http://schemas.microsoft.com/office/drawing/2014/main" id="{B6C03AEC-5A8B-4189-9D9D-676A09C2C770}"/>
              </a:ext>
            </a:extLst>
          </p:cNvPr>
          <p:cNvCxnSpPr>
            <a:cxnSpLocks/>
          </p:cNvCxnSpPr>
          <p:nvPr/>
        </p:nvCxnSpPr>
        <p:spPr>
          <a:xfrm flipH="1">
            <a:off x="8614316" y="4350553"/>
            <a:ext cx="51411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936F01F-A92E-4B58-840C-60DAEBB47E3F}"/>
              </a:ext>
            </a:extLst>
          </p:cNvPr>
          <p:cNvCxnSpPr>
            <a:cxnSpLocks/>
          </p:cNvCxnSpPr>
          <p:nvPr/>
        </p:nvCxnSpPr>
        <p:spPr>
          <a:xfrm>
            <a:off x="9117104" y="4322663"/>
            <a:ext cx="0" cy="30667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DDD0254-F85C-442B-B88A-1039FA799417}"/>
              </a:ext>
            </a:extLst>
          </p:cNvPr>
          <p:cNvCxnSpPr>
            <a:cxnSpLocks/>
          </p:cNvCxnSpPr>
          <p:nvPr/>
        </p:nvCxnSpPr>
        <p:spPr>
          <a:xfrm>
            <a:off x="9117104" y="5246605"/>
            <a:ext cx="0" cy="30667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DE37D43-35A9-4FB4-9AF2-686989CFE959}"/>
              </a:ext>
            </a:extLst>
          </p:cNvPr>
          <p:cNvCxnSpPr>
            <a:cxnSpLocks/>
          </p:cNvCxnSpPr>
          <p:nvPr/>
        </p:nvCxnSpPr>
        <p:spPr>
          <a:xfrm>
            <a:off x="10701326" y="5523739"/>
            <a:ext cx="0" cy="343972"/>
          </a:xfrm>
          <a:prstGeom prst="line">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FD0D7BC-183E-4628-8711-85BF81729EDD}"/>
              </a:ext>
            </a:extLst>
          </p:cNvPr>
          <p:cNvCxnSpPr>
            <a:cxnSpLocks/>
          </p:cNvCxnSpPr>
          <p:nvPr/>
        </p:nvCxnSpPr>
        <p:spPr>
          <a:xfrm flipH="1">
            <a:off x="10196417" y="5550747"/>
            <a:ext cx="528733"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8FC06C7-85C2-4F90-BD79-BBB209B65E3B}"/>
              </a:ext>
            </a:extLst>
          </p:cNvPr>
          <p:cNvCxnSpPr>
            <a:cxnSpLocks/>
          </p:cNvCxnSpPr>
          <p:nvPr/>
        </p:nvCxnSpPr>
        <p:spPr>
          <a:xfrm flipH="1">
            <a:off x="9091613" y="5550747"/>
            <a:ext cx="72330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1177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dirty="0"/>
              <a:t>Reclame vs </a:t>
            </a:r>
            <a:r>
              <a:rPr lang="en-GB" dirty="0" err="1"/>
              <a:t>informatieve</a:t>
            </a:r>
            <a:r>
              <a:rPr lang="en-GB" dirty="0"/>
              <a:t> </a:t>
            </a:r>
            <a:r>
              <a:rPr lang="en-GB" dirty="0" err="1"/>
              <a:t>waarde</a:t>
            </a:r>
            <a:endParaRPr lang="en-GB" dirty="0"/>
          </a:p>
        </p:txBody>
      </p:sp>
      <p:pic>
        <p:nvPicPr>
          <p:cNvPr id="59394" name="Picture 2" descr="De Mooiste Doelpunten Allertijden - Vol. 2 (Dvd) | Dvd's | bol.com">
            <a:extLst>
              <a:ext uri="{FF2B5EF4-FFF2-40B4-BE49-F238E27FC236}">
                <a16:creationId xmlns:a16="http://schemas.microsoft.com/office/drawing/2014/main" id="{A50133CD-4626-42C5-BFA7-CBF9CC99A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408" y="2764357"/>
            <a:ext cx="1039248" cy="1492537"/>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Nina, de 'onfatsoenlijke' biografie, is uit | Het Parool">
            <a:extLst>
              <a:ext uri="{FF2B5EF4-FFF2-40B4-BE49-F238E27FC236}">
                <a16:creationId xmlns:a16="http://schemas.microsoft.com/office/drawing/2014/main" id="{D79954BD-81A3-4C0E-BD87-BE997B0D2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297" y="2769582"/>
            <a:ext cx="959437" cy="14925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4D0EFD-0210-4911-8EAB-1363B90BD5AC}"/>
              </a:ext>
            </a:extLst>
          </p:cNvPr>
          <p:cNvPicPr>
            <a:picLocks noChangeAspect="1"/>
          </p:cNvPicPr>
          <p:nvPr/>
        </p:nvPicPr>
        <p:blipFill>
          <a:blip r:embed="rId5"/>
          <a:stretch>
            <a:fillRect/>
          </a:stretch>
        </p:blipFill>
        <p:spPr>
          <a:xfrm>
            <a:off x="4308959" y="2768666"/>
            <a:ext cx="1141456" cy="1488227"/>
          </a:xfrm>
          <a:prstGeom prst="rect">
            <a:avLst/>
          </a:prstGeom>
        </p:spPr>
      </p:pic>
      <p:pic>
        <p:nvPicPr>
          <p:cNvPr id="59398" name="Picture 6" descr="De coup van Cruijff (ebook), Menno de Galan | 9789400402164 | Boeken |  bol.com">
            <a:extLst>
              <a:ext uri="{FF2B5EF4-FFF2-40B4-BE49-F238E27FC236}">
                <a16:creationId xmlns:a16="http://schemas.microsoft.com/office/drawing/2014/main" id="{DFA9104B-5380-4DA0-BADB-6B62F5836B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3665" y="2780058"/>
            <a:ext cx="959438" cy="1492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8E6931-5C16-4284-A0EF-BE9E3FDCCCDF}"/>
              </a:ext>
            </a:extLst>
          </p:cNvPr>
          <p:cNvPicPr>
            <a:picLocks noChangeAspect="1"/>
          </p:cNvPicPr>
          <p:nvPr/>
        </p:nvPicPr>
        <p:blipFill>
          <a:blip r:embed="rId7"/>
          <a:stretch>
            <a:fillRect/>
          </a:stretch>
        </p:blipFill>
        <p:spPr>
          <a:xfrm>
            <a:off x="714286" y="2764353"/>
            <a:ext cx="1055971" cy="1492540"/>
          </a:xfrm>
          <a:prstGeom prst="rect">
            <a:avLst/>
          </a:prstGeom>
        </p:spPr>
      </p:pic>
      <p:pic>
        <p:nvPicPr>
          <p:cNvPr id="59400" name="Picture 8" descr="Cassatieberoep verworpen in portretzaak Cruijff/Tirion | Boek9">
            <a:extLst>
              <a:ext uri="{FF2B5EF4-FFF2-40B4-BE49-F238E27FC236}">
                <a16:creationId xmlns:a16="http://schemas.microsoft.com/office/drawing/2014/main" id="{3143C8D7-4096-43DE-B2EE-286A82B804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6912" y="2785287"/>
            <a:ext cx="1414559" cy="1487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C20FF79-0356-4450-AA16-77D320AEDD28}"/>
              </a:ext>
            </a:extLst>
          </p:cNvPr>
          <p:cNvPicPr>
            <a:picLocks noChangeAspect="1"/>
          </p:cNvPicPr>
          <p:nvPr/>
        </p:nvPicPr>
        <p:blipFill>
          <a:blip r:embed="rId9"/>
          <a:stretch>
            <a:fillRect/>
          </a:stretch>
        </p:blipFill>
        <p:spPr>
          <a:xfrm>
            <a:off x="1867778" y="2774805"/>
            <a:ext cx="1213357" cy="1482088"/>
          </a:xfrm>
          <a:prstGeom prst="rect">
            <a:avLst/>
          </a:prstGeom>
        </p:spPr>
      </p:pic>
      <p:sp>
        <p:nvSpPr>
          <p:cNvPr id="10" name="Arrow: Right 9">
            <a:extLst>
              <a:ext uri="{FF2B5EF4-FFF2-40B4-BE49-F238E27FC236}">
                <a16:creationId xmlns:a16="http://schemas.microsoft.com/office/drawing/2014/main" id="{DD7CBF4E-318D-40BC-8606-FAB1DDBB43EF}"/>
              </a:ext>
            </a:extLst>
          </p:cNvPr>
          <p:cNvSpPr/>
          <p:nvPr/>
        </p:nvSpPr>
        <p:spPr>
          <a:xfrm>
            <a:off x="714286" y="1491917"/>
            <a:ext cx="9550447" cy="1093490"/>
          </a:xfrm>
          <a:prstGeom prst="righ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1" name="TextBox 10">
            <a:extLst>
              <a:ext uri="{FF2B5EF4-FFF2-40B4-BE49-F238E27FC236}">
                <a16:creationId xmlns:a16="http://schemas.microsoft.com/office/drawing/2014/main" id="{510DF67D-F672-4BF9-B864-D56A6B2348D7}"/>
              </a:ext>
            </a:extLst>
          </p:cNvPr>
          <p:cNvSpPr txBox="1"/>
          <p:nvPr/>
        </p:nvSpPr>
        <p:spPr>
          <a:xfrm>
            <a:off x="3773104" y="1804752"/>
            <a:ext cx="3936732" cy="467820"/>
          </a:xfrm>
          <a:prstGeom prst="rect">
            <a:avLst/>
          </a:prstGeom>
          <a:noFill/>
        </p:spPr>
        <p:txBody>
          <a:bodyPr wrap="square" lIns="0" tIns="0" rIns="0" bIns="0" rtlCol="0">
            <a:spAutoFit/>
          </a:bodyPr>
          <a:lstStyle/>
          <a:p>
            <a:pPr algn="ctr"/>
            <a:r>
              <a:rPr lang="nl-NL" sz="3200" b="1" dirty="0"/>
              <a:t>Informatieve waarde</a:t>
            </a:r>
          </a:p>
        </p:txBody>
      </p:sp>
      <p:sp>
        <p:nvSpPr>
          <p:cNvPr id="16" name="Arrow: Right 15">
            <a:extLst>
              <a:ext uri="{FF2B5EF4-FFF2-40B4-BE49-F238E27FC236}">
                <a16:creationId xmlns:a16="http://schemas.microsoft.com/office/drawing/2014/main" id="{AB57083B-28AB-450D-B420-8775C735AC7B}"/>
              </a:ext>
            </a:extLst>
          </p:cNvPr>
          <p:cNvSpPr/>
          <p:nvPr/>
        </p:nvSpPr>
        <p:spPr>
          <a:xfrm rot="10800000">
            <a:off x="714285" y="4421151"/>
            <a:ext cx="9550448" cy="1093490"/>
          </a:xfrm>
          <a:prstGeom prst="righ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17" name="TextBox 16">
            <a:extLst>
              <a:ext uri="{FF2B5EF4-FFF2-40B4-BE49-F238E27FC236}">
                <a16:creationId xmlns:a16="http://schemas.microsoft.com/office/drawing/2014/main" id="{465950D2-B73F-434A-9E45-B6414213866B}"/>
              </a:ext>
            </a:extLst>
          </p:cNvPr>
          <p:cNvSpPr txBox="1"/>
          <p:nvPr/>
        </p:nvSpPr>
        <p:spPr>
          <a:xfrm>
            <a:off x="3773104" y="4733986"/>
            <a:ext cx="3936732" cy="467820"/>
          </a:xfrm>
          <a:prstGeom prst="rect">
            <a:avLst/>
          </a:prstGeom>
          <a:noFill/>
        </p:spPr>
        <p:txBody>
          <a:bodyPr wrap="square" lIns="0" tIns="0" rIns="0" bIns="0" rtlCol="0">
            <a:spAutoFit/>
          </a:bodyPr>
          <a:lstStyle/>
          <a:p>
            <a:pPr algn="ctr"/>
            <a:r>
              <a:rPr lang="nl-NL" sz="3200" b="1" dirty="0"/>
              <a:t>Reclamedoeleinden</a:t>
            </a:r>
          </a:p>
        </p:txBody>
      </p:sp>
      <p:pic>
        <p:nvPicPr>
          <p:cNvPr id="59402" name="Picture 10" descr="t Schaep met de 5 Pooten, Asser Eli | BoekenWebsite.nl">
            <a:extLst>
              <a:ext uri="{FF2B5EF4-FFF2-40B4-BE49-F238E27FC236}">
                <a16:creationId xmlns:a16="http://schemas.microsoft.com/office/drawing/2014/main" id="{51AB2997-AC08-4405-977B-DE6E52F282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7936" y="2774805"/>
            <a:ext cx="1096128" cy="1482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670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D7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Stelling 2</a:t>
            </a:r>
            <a:endParaRPr lang="en-GB" dirty="0"/>
          </a:p>
        </p:txBody>
      </p:sp>
      <p:sp>
        <p:nvSpPr>
          <p:cNvPr id="3" name="Subtitle 1">
            <a:extLst>
              <a:ext uri="{FF2B5EF4-FFF2-40B4-BE49-F238E27FC236}">
                <a16:creationId xmlns:a16="http://schemas.microsoft.com/office/drawing/2014/main" id="{BDBC01D3-B6FB-4FD6-86C5-1A1171FC98C7}"/>
              </a:ext>
            </a:extLst>
          </p:cNvPr>
          <p:cNvSpPr txBox="1">
            <a:spLocks/>
          </p:cNvSpPr>
          <p:nvPr/>
        </p:nvSpPr>
        <p:spPr>
          <a:xfrm>
            <a:off x="576262" y="1518953"/>
            <a:ext cx="6072188"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err="1"/>
              <a:t>Tirion</a:t>
            </a:r>
            <a:r>
              <a:rPr lang="en-GB" sz="3200" dirty="0"/>
              <a:t> had voor </a:t>
            </a:r>
            <a:r>
              <a:rPr lang="en-GB" sz="3200" dirty="0" err="1"/>
              <a:t>publicatie</a:t>
            </a:r>
            <a:r>
              <a:rPr lang="en-GB" sz="3200" dirty="0"/>
              <a:t> van het </a:t>
            </a:r>
            <a:r>
              <a:rPr lang="en-GB" sz="3200" dirty="0" err="1"/>
              <a:t>boek</a:t>
            </a:r>
            <a:r>
              <a:rPr lang="en-GB" sz="3200" dirty="0"/>
              <a:t> "Joan </a:t>
            </a:r>
            <a:r>
              <a:rPr lang="en-GB" sz="3200" dirty="0" err="1"/>
              <a:t>Cruijff</a:t>
            </a:r>
            <a:r>
              <a:rPr lang="en-GB" sz="3200" dirty="0"/>
              <a:t> De </a:t>
            </a:r>
            <a:r>
              <a:rPr lang="en-GB" sz="3200" dirty="0" err="1"/>
              <a:t>Ajacied</a:t>
            </a:r>
            <a:r>
              <a:rPr lang="en-GB" sz="3200" dirty="0"/>
              <a:t>" – </a:t>
            </a:r>
            <a:r>
              <a:rPr lang="en-GB" sz="3200" dirty="0" err="1"/>
              <a:t>achteraf</a:t>
            </a:r>
            <a:r>
              <a:rPr lang="en-GB" sz="3200" dirty="0"/>
              <a:t> </a:t>
            </a:r>
            <a:r>
              <a:rPr lang="en-GB" sz="3200" dirty="0" err="1"/>
              <a:t>beschouwd</a:t>
            </a:r>
            <a:r>
              <a:rPr lang="en-GB" sz="3200" dirty="0"/>
              <a:t> – </a:t>
            </a:r>
            <a:r>
              <a:rPr lang="en-GB" sz="3200" dirty="0" err="1"/>
              <a:t>geen</a:t>
            </a:r>
            <a:r>
              <a:rPr lang="en-GB" sz="3200" dirty="0"/>
              <a:t> </a:t>
            </a:r>
            <a:r>
              <a:rPr lang="en-GB" sz="3200" dirty="0" err="1"/>
              <a:t>redelijke</a:t>
            </a:r>
            <a:r>
              <a:rPr lang="en-GB" sz="3200" dirty="0"/>
              <a:t> </a:t>
            </a:r>
            <a:r>
              <a:rPr lang="en-GB" sz="3200" dirty="0" err="1"/>
              <a:t>vergoeding</a:t>
            </a:r>
            <a:r>
              <a:rPr lang="en-GB" sz="3200" dirty="0"/>
              <a:t> </a:t>
            </a:r>
            <a:r>
              <a:rPr lang="en-GB" sz="3200" dirty="0" err="1"/>
              <a:t>hoeven</a:t>
            </a:r>
            <a:r>
              <a:rPr lang="en-GB" sz="3200" dirty="0"/>
              <a:t> </a:t>
            </a:r>
            <a:r>
              <a:rPr lang="en-GB" sz="3200" dirty="0" err="1"/>
              <a:t>aan</a:t>
            </a:r>
            <a:r>
              <a:rPr lang="en-GB" sz="3200" dirty="0"/>
              <a:t> te </a:t>
            </a:r>
            <a:r>
              <a:rPr lang="en-GB" sz="3200" dirty="0" err="1"/>
              <a:t>bieden</a:t>
            </a:r>
            <a:r>
              <a:rPr lang="en-GB" sz="3200" dirty="0"/>
              <a:t> </a:t>
            </a:r>
            <a:r>
              <a:rPr lang="en-GB" sz="3200" dirty="0" err="1"/>
              <a:t>vanwege</a:t>
            </a:r>
            <a:r>
              <a:rPr lang="en-GB" sz="3200" dirty="0"/>
              <a:t> de </a:t>
            </a:r>
            <a:r>
              <a:rPr lang="en-GB" sz="3200" dirty="0" err="1"/>
              <a:t>informatieve</a:t>
            </a:r>
            <a:r>
              <a:rPr lang="en-GB" sz="3200" dirty="0"/>
              <a:t> </a:t>
            </a:r>
            <a:r>
              <a:rPr lang="en-GB" sz="3200" dirty="0" err="1"/>
              <a:t>waarde</a:t>
            </a:r>
            <a:r>
              <a:rPr lang="en-GB" sz="3200" dirty="0"/>
              <a:t> van het </a:t>
            </a:r>
            <a:r>
              <a:rPr lang="en-GB" sz="3200" dirty="0" err="1"/>
              <a:t>boek</a:t>
            </a:r>
            <a:r>
              <a:rPr lang="en-GB" sz="3200" dirty="0"/>
              <a:t>.</a:t>
            </a:r>
          </a:p>
        </p:txBody>
      </p:sp>
      <p:pic>
        <p:nvPicPr>
          <p:cNvPr id="4" name="Picture 2">
            <a:extLst>
              <a:ext uri="{FF2B5EF4-FFF2-40B4-BE49-F238E27FC236}">
                <a16:creationId xmlns:a16="http://schemas.microsoft.com/office/drawing/2014/main" id="{313C94AB-776D-4945-B5BB-DF6AC99C1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040" y="1293508"/>
            <a:ext cx="4193162" cy="44088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8791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Niet-bekende</a:t>
            </a:r>
            <a:r>
              <a:rPr lang="en-GB" altLang="en-US" dirty="0"/>
              <a:t> </a:t>
            </a:r>
            <a:r>
              <a:rPr lang="en-GB" altLang="en-US" dirty="0" err="1"/>
              <a:t>personen</a:t>
            </a:r>
            <a:endParaRPr lang="en-GB" dirty="0"/>
          </a:p>
        </p:txBody>
      </p:sp>
      <p:sp>
        <p:nvSpPr>
          <p:cNvPr id="3" name="Subtitle 1">
            <a:extLst>
              <a:ext uri="{FF2B5EF4-FFF2-40B4-BE49-F238E27FC236}">
                <a16:creationId xmlns:a16="http://schemas.microsoft.com/office/drawing/2014/main" id="{EC8BBCEB-76BA-441D-9234-0EE326F0B772}"/>
              </a:ext>
            </a:extLst>
          </p:cNvPr>
          <p:cNvSpPr txBox="1">
            <a:spLocks/>
          </p:cNvSpPr>
          <p:nvPr/>
        </p:nvSpPr>
        <p:spPr>
          <a:xfrm>
            <a:off x="576262" y="1518953"/>
            <a:ext cx="6171779"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r>
              <a:rPr lang="en-GB" sz="3200" dirty="0" err="1"/>
              <a:t>Een</a:t>
            </a:r>
            <a:r>
              <a:rPr lang="en-GB" sz="3200" dirty="0"/>
              <a:t> </a:t>
            </a:r>
            <a:r>
              <a:rPr lang="en-GB" sz="3200" dirty="0" err="1"/>
              <a:t>fundamenteel</a:t>
            </a:r>
            <a:r>
              <a:rPr lang="en-GB" sz="3200" dirty="0"/>
              <a:t> </a:t>
            </a:r>
            <a:r>
              <a:rPr lang="en-GB" sz="3200" dirty="0" err="1"/>
              <a:t>recht</a:t>
            </a:r>
            <a:r>
              <a:rPr lang="en-GB" sz="3200" dirty="0"/>
              <a:t> om met rust </a:t>
            </a:r>
            <a:r>
              <a:rPr lang="en-GB" sz="3200" dirty="0" err="1"/>
              <a:t>gelaten</a:t>
            </a:r>
            <a:r>
              <a:rPr lang="en-GB" sz="3200" dirty="0"/>
              <a:t> te </a:t>
            </a:r>
            <a:r>
              <a:rPr lang="en-GB" sz="3200" dirty="0" err="1"/>
              <a:t>worden</a:t>
            </a:r>
            <a:r>
              <a:rPr lang="en-GB" sz="3200" dirty="0"/>
              <a:t>?</a:t>
            </a:r>
          </a:p>
          <a:p>
            <a:pPr lvl="1"/>
            <a:r>
              <a:rPr lang="en-GB" sz="3200" dirty="0"/>
              <a:t> </a:t>
            </a:r>
            <a:r>
              <a:rPr lang="en-GB" sz="3200" dirty="0" err="1"/>
              <a:t>Bijdrage</a:t>
            </a:r>
            <a:r>
              <a:rPr lang="en-GB" sz="3200" dirty="0"/>
              <a:t> </a:t>
            </a:r>
            <a:r>
              <a:rPr lang="en-GB" sz="3200" dirty="0" err="1"/>
              <a:t>aan</a:t>
            </a:r>
            <a:r>
              <a:rPr lang="en-GB" sz="3200" dirty="0"/>
              <a:t> </a:t>
            </a:r>
            <a:r>
              <a:rPr lang="en-GB" sz="3200" dirty="0" err="1"/>
              <a:t>een</a:t>
            </a:r>
            <a:r>
              <a:rPr lang="en-GB" sz="3200" dirty="0"/>
              <a:t> </a:t>
            </a:r>
            <a:r>
              <a:rPr lang="en-GB" sz="3200" dirty="0" err="1"/>
              <a:t>debat</a:t>
            </a:r>
            <a:r>
              <a:rPr lang="en-GB" sz="3200" dirty="0"/>
              <a:t> van </a:t>
            </a:r>
            <a:r>
              <a:rPr lang="en-GB" sz="3200" dirty="0" err="1"/>
              <a:t>publiek</a:t>
            </a:r>
            <a:r>
              <a:rPr lang="en-GB" sz="3200" dirty="0"/>
              <a:t> </a:t>
            </a:r>
            <a:r>
              <a:rPr lang="en-GB" sz="3200" dirty="0" err="1"/>
              <a:t>belang</a:t>
            </a:r>
            <a:r>
              <a:rPr lang="en-GB" sz="3200" dirty="0"/>
              <a:t>? </a:t>
            </a:r>
          </a:p>
          <a:p>
            <a:pPr lvl="1"/>
            <a:r>
              <a:rPr lang="en-GB" sz="3200" dirty="0"/>
              <a:t> </a:t>
            </a:r>
            <a:r>
              <a:rPr lang="en-GB" sz="3200" dirty="0" err="1"/>
              <a:t>Onschuldige</a:t>
            </a:r>
            <a:r>
              <a:rPr lang="en-GB" sz="3200" dirty="0"/>
              <a:t> </a:t>
            </a:r>
            <a:r>
              <a:rPr lang="en-GB" sz="3200" dirty="0" err="1"/>
              <a:t>foto</a:t>
            </a:r>
            <a:r>
              <a:rPr lang="en-GB" sz="3200" dirty="0"/>
              <a:t>?</a:t>
            </a:r>
          </a:p>
          <a:p>
            <a:pPr lvl="1"/>
            <a:r>
              <a:rPr lang="en-GB" sz="3200" dirty="0"/>
              <a:t> </a:t>
            </a:r>
            <a:r>
              <a:rPr lang="en-GB" sz="3200" dirty="0" err="1"/>
              <a:t>Ongemerkt</a:t>
            </a:r>
            <a:r>
              <a:rPr lang="en-GB" sz="3200" dirty="0"/>
              <a:t> </a:t>
            </a:r>
            <a:r>
              <a:rPr lang="en-GB" sz="3200" dirty="0" err="1"/>
              <a:t>genomen</a:t>
            </a:r>
            <a:r>
              <a:rPr lang="en-GB" sz="3200" dirty="0"/>
              <a:t>?</a:t>
            </a:r>
          </a:p>
        </p:txBody>
      </p:sp>
      <p:pic>
        <p:nvPicPr>
          <p:cNvPr id="6" name="Picture 5">
            <a:extLst>
              <a:ext uri="{FF2B5EF4-FFF2-40B4-BE49-F238E27FC236}">
                <a16:creationId xmlns:a16="http://schemas.microsoft.com/office/drawing/2014/main" id="{409FF98D-4EE1-406D-B33B-755DC4F91CAE}"/>
              </a:ext>
            </a:extLst>
          </p:cNvPr>
          <p:cNvPicPr>
            <a:picLocks noChangeAspect="1"/>
          </p:cNvPicPr>
          <p:nvPr/>
        </p:nvPicPr>
        <p:blipFill>
          <a:blip r:embed="rId3"/>
          <a:stretch>
            <a:fillRect/>
          </a:stretch>
        </p:blipFill>
        <p:spPr>
          <a:xfrm>
            <a:off x="6906764" y="838198"/>
            <a:ext cx="4517449" cy="5293886"/>
          </a:xfrm>
          <a:prstGeom prst="rect">
            <a:avLst/>
          </a:prstGeom>
        </p:spPr>
      </p:pic>
    </p:spTree>
    <p:custDataLst>
      <p:tags r:id="rId1"/>
    </p:custDataLst>
    <p:extLst>
      <p:ext uri="{BB962C8B-B14F-4D97-AF65-F5344CB8AC3E}">
        <p14:creationId xmlns:p14="http://schemas.microsoft.com/office/powerpoint/2010/main" val="2581870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Niet-bekende</a:t>
            </a:r>
            <a:r>
              <a:rPr lang="en-GB" altLang="en-US" dirty="0"/>
              <a:t> </a:t>
            </a:r>
            <a:r>
              <a:rPr lang="en-GB" altLang="en-US" dirty="0" err="1"/>
              <a:t>personen</a:t>
            </a:r>
            <a:r>
              <a:rPr lang="en-GB" altLang="en-US" dirty="0"/>
              <a:t> (2)</a:t>
            </a:r>
            <a:endParaRPr lang="en-GB" dirty="0"/>
          </a:p>
        </p:txBody>
      </p:sp>
      <p:sp>
        <p:nvSpPr>
          <p:cNvPr id="3" name="Subtitle 1">
            <a:extLst>
              <a:ext uri="{FF2B5EF4-FFF2-40B4-BE49-F238E27FC236}">
                <a16:creationId xmlns:a16="http://schemas.microsoft.com/office/drawing/2014/main" id="{EC8BBCEB-76BA-441D-9234-0EE326F0B772}"/>
              </a:ext>
            </a:extLst>
          </p:cNvPr>
          <p:cNvSpPr txBox="1">
            <a:spLocks/>
          </p:cNvSpPr>
          <p:nvPr/>
        </p:nvSpPr>
        <p:spPr>
          <a:xfrm>
            <a:off x="576262" y="1449504"/>
            <a:ext cx="10280791" cy="4847123"/>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Rechtbank Amsterdam:</a:t>
            </a:r>
          </a:p>
          <a:p>
            <a:pPr marL="0" lvl="1" indent="0">
              <a:buNone/>
            </a:pPr>
            <a:endParaRPr lang="en-GB" sz="3200" dirty="0"/>
          </a:p>
          <a:p>
            <a:pPr marL="0" lvl="1" indent="0">
              <a:buNone/>
            </a:pPr>
            <a:r>
              <a:rPr lang="en-GB" sz="3200" dirty="0"/>
              <a:t>"</a:t>
            </a:r>
            <a:r>
              <a:rPr lang="nl-NL" sz="3200" i="1" dirty="0"/>
              <a:t>Dat zij dan ook in een situatie verkeert, zoals bekende personen die veelvuldig ongewild worden gefotografeerd, die de wens rechtvaardigt met rust gelaten te worden wordt niet aannemelijk geacht. Het kan zo zijn dat [eiseres] </a:t>
            </a:r>
            <a:r>
              <a:rPr lang="nl-NL" sz="3200" b="1" i="1" u="sng" dirty="0"/>
              <a:t>niet graag gefotografeerd wordt, maar dat is onvoldoende </a:t>
            </a:r>
            <a:r>
              <a:rPr lang="nl-NL" sz="3200" i="1" dirty="0"/>
              <a:t>om een redelijk belang aan te nemen.</a:t>
            </a:r>
            <a:r>
              <a:rPr lang="nl-NL" sz="3200" dirty="0"/>
              <a:t>"</a:t>
            </a:r>
            <a:endParaRPr lang="en-GB" sz="3200" dirty="0"/>
          </a:p>
          <a:p>
            <a:pPr marL="0" lvl="1" indent="0">
              <a:buNone/>
            </a:pPr>
            <a:endParaRPr lang="en-GB" sz="3200" dirty="0"/>
          </a:p>
        </p:txBody>
      </p:sp>
    </p:spTree>
    <p:custDataLst>
      <p:tags r:id="rId1"/>
    </p:custDataLst>
    <p:extLst>
      <p:ext uri="{BB962C8B-B14F-4D97-AF65-F5344CB8AC3E}">
        <p14:creationId xmlns:p14="http://schemas.microsoft.com/office/powerpoint/2010/main" val="412821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DF8A"/>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2821C8D-6411-44FD-9BD9-8F42F5486670}"/>
              </a:ext>
            </a:extLst>
          </p:cNvPr>
          <p:cNvSpPr>
            <a:spLocks noGrp="1"/>
          </p:cNvSpPr>
          <p:nvPr>
            <p:ph type="ctrTitle"/>
          </p:nvPr>
        </p:nvSpPr>
        <p:spPr>
          <a:xfrm>
            <a:off x="2680484" y="1066379"/>
            <a:ext cx="8018462" cy="1444979"/>
          </a:xfrm>
        </p:spPr>
        <p:txBody>
          <a:bodyPr/>
          <a:lstStyle/>
          <a:p>
            <a:r>
              <a:rPr lang="en-GB" sz="5400" dirty="0"/>
              <a:t>Het </a:t>
            </a:r>
            <a:r>
              <a:rPr lang="en-GB" sz="5400" dirty="0" err="1"/>
              <a:t>portretbegrip</a:t>
            </a:r>
            <a:endParaRPr lang="en-GB" sz="5400" dirty="0"/>
          </a:p>
        </p:txBody>
      </p:sp>
    </p:spTree>
    <p:extLst>
      <p:ext uri="{BB962C8B-B14F-4D97-AF65-F5344CB8AC3E}">
        <p14:creationId xmlns:p14="http://schemas.microsoft.com/office/powerpoint/2010/main" val="47382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Niet-bekende</a:t>
            </a:r>
            <a:r>
              <a:rPr lang="en-GB" altLang="en-US" dirty="0"/>
              <a:t> </a:t>
            </a:r>
            <a:r>
              <a:rPr lang="en-GB" altLang="en-US" dirty="0" err="1"/>
              <a:t>personen</a:t>
            </a:r>
            <a:r>
              <a:rPr lang="en-GB" altLang="en-US" dirty="0"/>
              <a:t> (3)</a:t>
            </a:r>
            <a:endParaRPr lang="en-GB" dirty="0"/>
          </a:p>
        </p:txBody>
      </p:sp>
      <p:sp>
        <p:nvSpPr>
          <p:cNvPr id="3" name="Subtitle 1">
            <a:extLst>
              <a:ext uri="{FF2B5EF4-FFF2-40B4-BE49-F238E27FC236}">
                <a16:creationId xmlns:a16="http://schemas.microsoft.com/office/drawing/2014/main" id="{EC8BBCEB-76BA-441D-9234-0EE326F0B772}"/>
              </a:ext>
            </a:extLst>
          </p:cNvPr>
          <p:cNvSpPr txBox="1">
            <a:spLocks/>
          </p:cNvSpPr>
          <p:nvPr/>
        </p:nvSpPr>
        <p:spPr>
          <a:xfrm>
            <a:off x="576262" y="1495803"/>
            <a:ext cx="10280791" cy="4847123"/>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Hoge Raad (</a:t>
            </a:r>
            <a:r>
              <a:rPr lang="en-GB" sz="3200" dirty="0" err="1"/>
              <a:t>Cruijff</a:t>
            </a:r>
            <a:r>
              <a:rPr lang="en-GB" sz="3200" dirty="0"/>
              <a:t>/</a:t>
            </a:r>
            <a:r>
              <a:rPr lang="en-GB" sz="3200" dirty="0" err="1"/>
              <a:t>Tirion</a:t>
            </a:r>
            <a:r>
              <a:rPr lang="en-GB" sz="3200" dirty="0"/>
              <a:t>):</a:t>
            </a:r>
          </a:p>
          <a:p>
            <a:pPr marL="0" lvl="1" indent="0">
              <a:buNone/>
            </a:pPr>
            <a:endParaRPr lang="en-GB" sz="3200" dirty="0"/>
          </a:p>
          <a:p>
            <a:pPr marL="0" lvl="1" indent="0">
              <a:buNone/>
            </a:pPr>
            <a:r>
              <a:rPr lang="en-GB" sz="3200" dirty="0"/>
              <a:t>"</a:t>
            </a:r>
            <a:r>
              <a:rPr lang="nl-NL" sz="3200" i="1" dirty="0"/>
              <a:t>Voor zover gericht op de bescherming van </a:t>
            </a:r>
            <a:r>
              <a:rPr lang="nl-NL" sz="3200" i="1" dirty="0" err="1"/>
              <a:t>privacy-belangen</a:t>
            </a:r>
            <a:r>
              <a:rPr lang="nl-NL" sz="3200" i="1" dirty="0"/>
              <a:t> is het portretrecht een persoonlijkheidsrecht waaraan in de regel een zwaarwegend gewicht zal toekomen. Dit geldt vooral ten aanzien van geportretteerden die geen publieke bekendheid genieten, in die zin dat zij openbaarmaking van hun portret </a:t>
            </a:r>
            <a:r>
              <a:rPr lang="nl-NL" sz="3200" b="1" i="1" u="sng" dirty="0"/>
              <a:t>in beginsel niet behoeven te dulden</a:t>
            </a:r>
            <a:r>
              <a:rPr lang="nl-NL" sz="3200" i="1" dirty="0"/>
              <a:t>.</a:t>
            </a:r>
            <a:r>
              <a:rPr lang="nl-NL" sz="3200" dirty="0"/>
              <a:t>"</a:t>
            </a:r>
            <a:endParaRPr lang="en-GB" sz="3200" dirty="0"/>
          </a:p>
        </p:txBody>
      </p:sp>
    </p:spTree>
    <p:custDataLst>
      <p:tags r:id="rId1"/>
    </p:custDataLst>
    <p:extLst>
      <p:ext uri="{BB962C8B-B14F-4D97-AF65-F5344CB8AC3E}">
        <p14:creationId xmlns:p14="http://schemas.microsoft.com/office/powerpoint/2010/main" val="426488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D7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Stelling 3</a:t>
            </a:r>
            <a:endParaRPr lang="en-GB" dirty="0"/>
          </a:p>
        </p:txBody>
      </p:sp>
      <p:sp>
        <p:nvSpPr>
          <p:cNvPr id="3" name="Subtitle 1">
            <a:extLst>
              <a:ext uri="{FF2B5EF4-FFF2-40B4-BE49-F238E27FC236}">
                <a16:creationId xmlns:a16="http://schemas.microsoft.com/office/drawing/2014/main" id="{BDBC01D3-B6FB-4FD6-86C5-1A1171FC98C7}"/>
              </a:ext>
            </a:extLst>
          </p:cNvPr>
          <p:cNvSpPr txBox="1">
            <a:spLocks/>
          </p:cNvSpPr>
          <p:nvPr/>
        </p:nvSpPr>
        <p:spPr>
          <a:xfrm>
            <a:off x="576262" y="1518953"/>
            <a:ext cx="5900738"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De </a:t>
            </a:r>
            <a:r>
              <a:rPr lang="en-GB" sz="3200" dirty="0" err="1"/>
              <a:t>joggende</a:t>
            </a:r>
            <a:r>
              <a:rPr lang="en-GB" sz="3200" dirty="0"/>
              <a:t> </a:t>
            </a:r>
            <a:r>
              <a:rPr lang="en-GB" sz="3200" dirty="0" err="1"/>
              <a:t>moeder</a:t>
            </a:r>
            <a:r>
              <a:rPr lang="en-GB" sz="3200" dirty="0"/>
              <a:t> had </a:t>
            </a:r>
            <a:r>
              <a:rPr lang="en-GB" sz="3200" dirty="0" err="1"/>
              <a:t>zich</a:t>
            </a:r>
            <a:r>
              <a:rPr lang="en-GB" sz="3200" dirty="0"/>
              <a:t> </a:t>
            </a:r>
            <a:r>
              <a:rPr lang="en-GB" sz="3200" dirty="0" err="1"/>
              <a:t>na</a:t>
            </a:r>
            <a:r>
              <a:rPr lang="en-GB" sz="3200" dirty="0"/>
              <a:t> </a:t>
            </a:r>
            <a:r>
              <a:rPr lang="en-GB" sz="3200" dirty="0" err="1"/>
              <a:t>Cruijff</a:t>
            </a:r>
            <a:r>
              <a:rPr lang="en-GB" sz="3200" dirty="0"/>
              <a:t> / </a:t>
            </a:r>
            <a:r>
              <a:rPr lang="en-GB" sz="3200" dirty="0" err="1"/>
              <a:t>Tirion</a:t>
            </a:r>
            <a:r>
              <a:rPr lang="en-GB" sz="3200" dirty="0"/>
              <a:t> </a:t>
            </a:r>
            <a:r>
              <a:rPr lang="en-GB" sz="3200" dirty="0" err="1"/>
              <a:t>als</a:t>
            </a:r>
            <a:r>
              <a:rPr lang="en-GB" sz="3200" dirty="0"/>
              <a:t> </a:t>
            </a:r>
            <a:r>
              <a:rPr lang="en-GB" sz="3200" dirty="0" err="1"/>
              <a:t>niet-bekende</a:t>
            </a:r>
            <a:r>
              <a:rPr lang="en-GB" sz="3200" dirty="0"/>
              <a:t> person met success </a:t>
            </a:r>
            <a:r>
              <a:rPr lang="en-GB" sz="3200" dirty="0" err="1"/>
              <a:t>kunnen</a:t>
            </a:r>
            <a:r>
              <a:rPr lang="en-GB" sz="3200" dirty="0"/>
              <a:t> </a:t>
            </a:r>
            <a:r>
              <a:rPr lang="en-GB" sz="3200" dirty="0" err="1"/>
              <a:t>verzetten</a:t>
            </a:r>
            <a:r>
              <a:rPr lang="en-GB" sz="3200" dirty="0"/>
              <a:t> </a:t>
            </a:r>
            <a:r>
              <a:rPr lang="en-GB" sz="3200" dirty="0" err="1"/>
              <a:t>tegen</a:t>
            </a:r>
            <a:r>
              <a:rPr lang="en-GB" sz="3200" dirty="0"/>
              <a:t> </a:t>
            </a:r>
            <a:r>
              <a:rPr lang="en-GB" sz="3200" dirty="0" err="1"/>
              <a:t>publicatie</a:t>
            </a:r>
            <a:r>
              <a:rPr lang="en-GB" sz="3200" dirty="0"/>
              <a:t> </a:t>
            </a:r>
          </a:p>
        </p:txBody>
      </p:sp>
      <p:pic>
        <p:nvPicPr>
          <p:cNvPr id="7" name="Picture 6">
            <a:extLst>
              <a:ext uri="{FF2B5EF4-FFF2-40B4-BE49-F238E27FC236}">
                <a16:creationId xmlns:a16="http://schemas.microsoft.com/office/drawing/2014/main" id="{E7D47AB1-640A-49AB-8CB1-A769E350EDB4}"/>
              </a:ext>
            </a:extLst>
          </p:cNvPr>
          <p:cNvPicPr>
            <a:picLocks noChangeAspect="1"/>
          </p:cNvPicPr>
          <p:nvPr/>
        </p:nvPicPr>
        <p:blipFill>
          <a:blip r:embed="rId3"/>
          <a:stretch>
            <a:fillRect/>
          </a:stretch>
        </p:blipFill>
        <p:spPr>
          <a:xfrm>
            <a:off x="6906764" y="838198"/>
            <a:ext cx="4517449" cy="5293886"/>
          </a:xfrm>
          <a:prstGeom prst="rect">
            <a:avLst/>
          </a:prstGeom>
        </p:spPr>
      </p:pic>
    </p:spTree>
    <p:custDataLst>
      <p:tags r:id="rId1"/>
    </p:custDataLst>
    <p:extLst>
      <p:ext uri="{BB962C8B-B14F-4D97-AF65-F5344CB8AC3E}">
        <p14:creationId xmlns:p14="http://schemas.microsoft.com/office/powerpoint/2010/main" val="214807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DF8A"/>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2821C8D-6411-44FD-9BD9-8F42F5486670}"/>
              </a:ext>
            </a:extLst>
          </p:cNvPr>
          <p:cNvSpPr>
            <a:spLocks noGrp="1"/>
          </p:cNvSpPr>
          <p:nvPr>
            <p:ph type="ctrTitle"/>
          </p:nvPr>
        </p:nvSpPr>
        <p:spPr>
          <a:xfrm>
            <a:off x="2680484" y="1066379"/>
            <a:ext cx="8018462" cy="1444979"/>
          </a:xfrm>
        </p:spPr>
        <p:txBody>
          <a:bodyPr/>
          <a:lstStyle/>
          <a:p>
            <a:r>
              <a:rPr lang="en-GB" sz="5400" dirty="0" err="1"/>
              <a:t>Juridische</a:t>
            </a:r>
            <a:r>
              <a:rPr lang="en-GB" sz="5400" dirty="0"/>
              <a:t> </a:t>
            </a:r>
            <a:r>
              <a:rPr lang="en-GB" sz="5400" dirty="0" err="1"/>
              <a:t>grondslag</a:t>
            </a:r>
            <a:endParaRPr lang="en-GB" sz="5400" dirty="0"/>
          </a:p>
        </p:txBody>
      </p:sp>
    </p:spTree>
    <p:extLst>
      <p:ext uri="{BB962C8B-B14F-4D97-AF65-F5344CB8AC3E}">
        <p14:creationId xmlns:p14="http://schemas.microsoft.com/office/powerpoint/2010/main" val="283452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E1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De net-</a:t>
            </a:r>
            <a:r>
              <a:rPr lang="en-GB" altLang="en-US" dirty="0" err="1"/>
              <a:t>niet</a:t>
            </a:r>
            <a:r>
              <a:rPr lang="en-GB" altLang="en-US" dirty="0"/>
              <a:t>-</a:t>
            </a:r>
            <a:r>
              <a:rPr lang="en-GB" altLang="en-US" dirty="0" err="1"/>
              <a:t>geportretteerde</a:t>
            </a:r>
            <a:endParaRPr lang="en-GB" dirty="0"/>
          </a:p>
        </p:txBody>
      </p:sp>
      <p:sp>
        <p:nvSpPr>
          <p:cNvPr id="3" name="Subtitle 1">
            <a:extLst>
              <a:ext uri="{FF2B5EF4-FFF2-40B4-BE49-F238E27FC236}">
                <a16:creationId xmlns:a16="http://schemas.microsoft.com/office/drawing/2014/main" id="{69E50592-996F-446C-8740-DA40B77601A5}"/>
              </a:ext>
            </a:extLst>
          </p:cNvPr>
          <p:cNvSpPr txBox="1">
            <a:spLocks/>
          </p:cNvSpPr>
          <p:nvPr/>
        </p:nvSpPr>
        <p:spPr>
          <a:xfrm>
            <a:off x="576262" y="1518953"/>
            <a:ext cx="9663113"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nl-NL" sz="3600" dirty="0"/>
              <a:t>"</a:t>
            </a:r>
            <a:r>
              <a:rPr lang="nl-NL" sz="3600" i="1" dirty="0"/>
              <a:t>Aan een zo ruime uitleg van het portret-begrip is ook weinig behoefte, ervan uitgaande dat de ‘net-niet-geportretteerde’ zich kan beroepen op art. 6:162 BW en dat de rechtspraak bij afweging van de belangen onder toepassing van de zorgvuldigheidsnormen dan toch tot verantwoorde resultaten kan komen.</a:t>
            </a:r>
            <a:r>
              <a:rPr lang="nl-NL" sz="3600" dirty="0"/>
              <a:t>" </a:t>
            </a:r>
            <a:r>
              <a:rPr lang="nl-NL" sz="3600" baseline="30000" dirty="0"/>
              <a:t>1</a:t>
            </a:r>
            <a:endParaRPr lang="en-GB" sz="3200" baseline="30000" dirty="0"/>
          </a:p>
        </p:txBody>
      </p:sp>
      <p:sp>
        <p:nvSpPr>
          <p:cNvPr id="4" name="Title 4">
            <a:extLst>
              <a:ext uri="{FF2B5EF4-FFF2-40B4-BE49-F238E27FC236}">
                <a16:creationId xmlns:a16="http://schemas.microsoft.com/office/drawing/2014/main" id="{398E540C-1391-4791-A9F4-6A69958F74A9}"/>
              </a:ext>
            </a:extLst>
          </p:cNvPr>
          <p:cNvSpPr txBox="1">
            <a:spLocks/>
          </p:cNvSpPr>
          <p:nvPr/>
        </p:nvSpPr>
        <p:spPr>
          <a:xfrm>
            <a:off x="719931" y="5980557"/>
            <a:ext cx="10752137" cy="7200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a:lstStyle>
          <a:p>
            <a:pPr>
              <a:buFontTx/>
            </a:pPr>
            <a:r>
              <a:rPr lang="en-GB" altLang="en-US" sz="2000" dirty="0"/>
              <a:t>1	A-G </a:t>
            </a:r>
            <a:r>
              <a:rPr lang="en-GB" altLang="en-US" sz="2000" dirty="0" err="1"/>
              <a:t>Keus</a:t>
            </a:r>
            <a:r>
              <a:rPr lang="en-GB" altLang="en-US" sz="2000" dirty="0"/>
              <a:t> in </a:t>
            </a:r>
            <a:r>
              <a:rPr lang="en-GB" altLang="en-US" sz="2000" dirty="0" err="1"/>
              <a:t>zijn</a:t>
            </a:r>
            <a:r>
              <a:rPr lang="en-GB" altLang="en-US" sz="2000" dirty="0"/>
              <a:t> </a:t>
            </a:r>
            <a:r>
              <a:rPr lang="en-GB" altLang="en-US" sz="2000" dirty="0" err="1"/>
              <a:t>conclusie</a:t>
            </a:r>
            <a:r>
              <a:rPr lang="en-GB" altLang="en-US" sz="2000" dirty="0"/>
              <a:t> bij het </a:t>
            </a:r>
            <a:r>
              <a:rPr lang="en-GB" altLang="en-US" sz="2000" dirty="0" err="1"/>
              <a:t>Breekijzer</a:t>
            </a:r>
            <a:r>
              <a:rPr lang="en-GB" altLang="en-US" sz="2000" dirty="0"/>
              <a:t>-arrest (HR 2 </a:t>
            </a:r>
            <a:r>
              <a:rPr lang="en-GB" altLang="en-US" sz="2000" dirty="0" err="1"/>
              <a:t>mei</a:t>
            </a:r>
            <a:r>
              <a:rPr lang="en-GB" altLang="en-US" sz="2000" dirty="0"/>
              <a:t> 2003, AMI 2003-5)</a:t>
            </a:r>
            <a:endParaRPr lang="en-GB" sz="2000" dirty="0"/>
          </a:p>
        </p:txBody>
      </p:sp>
    </p:spTree>
    <p:custDataLst>
      <p:tags r:id="rId1"/>
    </p:custDataLst>
    <p:extLst>
      <p:ext uri="{BB962C8B-B14F-4D97-AF65-F5344CB8AC3E}">
        <p14:creationId xmlns:p14="http://schemas.microsoft.com/office/powerpoint/2010/main" val="338563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E1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Persoonskenmerken</a:t>
            </a:r>
            <a:endParaRPr lang="en-GB" dirty="0"/>
          </a:p>
        </p:txBody>
      </p:sp>
      <p:sp>
        <p:nvSpPr>
          <p:cNvPr id="3" name="Subtitle 1">
            <a:extLst>
              <a:ext uri="{FF2B5EF4-FFF2-40B4-BE49-F238E27FC236}">
                <a16:creationId xmlns:a16="http://schemas.microsoft.com/office/drawing/2014/main" id="{69E50592-996F-446C-8740-DA40B77601A5}"/>
              </a:ext>
            </a:extLst>
          </p:cNvPr>
          <p:cNvSpPr txBox="1">
            <a:spLocks/>
          </p:cNvSpPr>
          <p:nvPr/>
        </p:nvSpPr>
        <p:spPr>
          <a:xfrm>
            <a:off x="576262" y="1518953"/>
            <a:ext cx="9377363"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r>
              <a:rPr lang="en-GB" sz="3200" dirty="0" err="1"/>
              <a:t>Gelaat</a:t>
            </a:r>
            <a:r>
              <a:rPr lang="en-GB" sz="3200" dirty="0"/>
              <a:t> </a:t>
            </a:r>
          </a:p>
          <a:p>
            <a:pPr lvl="1"/>
            <a:r>
              <a:rPr lang="en-GB" sz="3200" dirty="0"/>
              <a:t> Stem</a:t>
            </a:r>
          </a:p>
          <a:p>
            <a:pPr lvl="1"/>
            <a:r>
              <a:rPr lang="en-GB" sz="3200" dirty="0"/>
              <a:t> </a:t>
            </a:r>
            <a:r>
              <a:rPr lang="en-GB" sz="3200" dirty="0" err="1"/>
              <a:t>Houding</a:t>
            </a:r>
            <a:endParaRPr lang="en-GB" sz="3200" dirty="0"/>
          </a:p>
          <a:p>
            <a:pPr lvl="1"/>
            <a:r>
              <a:rPr lang="en-GB" sz="3200" dirty="0"/>
              <a:t> </a:t>
            </a:r>
            <a:r>
              <a:rPr lang="en-GB" sz="3200" dirty="0" err="1"/>
              <a:t>Silhouet</a:t>
            </a:r>
            <a:endParaRPr lang="en-GB" sz="3200" dirty="0"/>
          </a:p>
          <a:p>
            <a:pPr lvl="1"/>
            <a:r>
              <a:rPr lang="en-GB" sz="3200" dirty="0"/>
              <a:t> </a:t>
            </a:r>
            <a:r>
              <a:rPr lang="en-GB" sz="3200" dirty="0" err="1"/>
              <a:t>Rugnummer</a:t>
            </a:r>
            <a:endParaRPr lang="en-GB" sz="3200" dirty="0"/>
          </a:p>
        </p:txBody>
      </p:sp>
      <p:pic>
        <p:nvPicPr>
          <p:cNvPr id="4" name="Picture 2" descr="Portretrecht op stemgeluid? Hulk Hogan klaagt autobedrijf aan wegens  imiteren van zijn stem in een reclame. - Mediareport">
            <a:extLst>
              <a:ext uri="{FF2B5EF4-FFF2-40B4-BE49-F238E27FC236}">
                <a16:creationId xmlns:a16="http://schemas.microsoft.com/office/drawing/2014/main" id="{4EDA8BDD-C680-4BCA-B67E-2F92A565E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630" y="768305"/>
            <a:ext cx="4229027" cy="2382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conische foto van Cruijff die eigenlijk tot het Nationaal erfgoed hoort&lt;br /&gt;&#10;foto: © Guus de Jong">
            <a:extLst>
              <a:ext uri="{FF2B5EF4-FFF2-40B4-BE49-F238E27FC236}">
                <a16:creationId xmlns:a16="http://schemas.microsoft.com/office/drawing/2014/main" id="{E13377C9-9450-4989-B3AF-00DC4DF64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78641"/>
            <a:ext cx="4212657" cy="27731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2317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E1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Beatrix / </a:t>
            </a:r>
            <a:r>
              <a:rPr lang="en-GB" altLang="en-US" dirty="0" err="1"/>
              <a:t>Monsterboard</a:t>
            </a:r>
            <a:endParaRPr lang="en-GB" dirty="0"/>
          </a:p>
        </p:txBody>
      </p:sp>
      <p:sp>
        <p:nvSpPr>
          <p:cNvPr id="3" name="Subtitle 1">
            <a:extLst>
              <a:ext uri="{FF2B5EF4-FFF2-40B4-BE49-F238E27FC236}">
                <a16:creationId xmlns:a16="http://schemas.microsoft.com/office/drawing/2014/main" id="{69E50592-996F-446C-8740-DA40B77601A5}"/>
              </a:ext>
            </a:extLst>
          </p:cNvPr>
          <p:cNvSpPr txBox="1">
            <a:spLocks/>
          </p:cNvSpPr>
          <p:nvPr/>
        </p:nvSpPr>
        <p:spPr>
          <a:xfrm>
            <a:off x="576263" y="1518953"/>
            <a:ext cx="6553742" cy="4538947"/>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a:t>
            </a:r>
            <a:r>
              <a:rPr lang="nl-NL" sz="3200" i="1" dirty="0"/>
              <a:t>Uitgangspunt is dat in onze samenleving niemand het behoeft te dulden dat zijn persoonlijke karakteristieken tegen zijn wil worden gebruikt ter ondersteuning van commerciële activiteiten van een ander.</a:t>
            </a:r>
            <a:r>
              <a:rPr lang="en-GB" sz="3200" dirty="0"/>
              <a:t>"</a:t>
            </a:r>
          </a:p>
        </p:txBody>
      </p:sp>
      <p:pic>
        <p:nvPicPr>
          <p:cNvPr id="1026" name="Picture 2" descr="Beatrix der Nederlanden - Wikipedia">
            <a:extLst>
              <a:ext uri="{FF2B5EF4-FFF2-40B4-BE49-F238E27FC236}">
                <a16:creationId xmlns:a16="http://schemas.microsoft.com/office/drawing/2014/main" id="{AAC2E5FB-34F0-40D0-ADBE-7A64EA364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273" y="896757"/>
            <a:ext cx="3752850" cy="5301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1257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E1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AVG (</a:t>
            </a:r>
            <a:r>
              <a:rPr lang="en-GB" altLang="en-US" dirty="0" err="1"/>
              <a:t>artikel</a:t>
            </a:r>
            <a:r>
              <a:rPr lang="en-GB" altLang="en-US" dirty="0"/>
              <a:t> 4 lid 1)</a:t>
            </a:r>
            <a:endParaRPr lang="en-GB" dirty="0"/>
          </a:p>
        </p:txBody>
      </p:sp>
      <p:sp>
        <p:nvSpPr>
          <p:cNvPr id="3" name="Subtitle 1">
            <a:extLst>
              <a:ext uri="{FF2B5EF4-FFF2-40B4-BE49-F238E27FC236}">
                <a16:creationId xmlns:a16="http://schemas.microsoft.com/office/drawing/2014/main" id="{69E50592-996F-446C-8740-DA40B77601A5}"/>
              </a:ext>
            </a:extLst>
          </p:cNvPr>
          <p:cNvSpPr txBox="1">
            <a:spLocks/>
          </p:cNvSpPr>
          <p:nvPr/>
        </p:nvSpPr>
        <p:spPr>
          <a:xfrm>
            <a:off x="576262" y="1518953"/>
            <a:ext cx="9377363"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endParaRPr lang="en-GB" sz="3200" dirty="0"/>
          </a:p>
        </p:txBody>
      </p:sp>
      <p:sp>
        <p:nvSpPr>
          <p:cNvPr id="7" name="Subtitle 1">
            <a:extLst>
              <a:ext uri="{FF2B5EF4-FFF2-40B4-BE49-F238E27FC236}">
                <a16:creationId xmlns:a16="http://schemas.microsoft.com/office/drawing/2014/main" id="{52D50911-2650-4218-BAA3-87DFCC6D591D}"/>
              </a:ext>
            </a:extLst>
          </p:cNvPr>
          <p:cNvSpPr txBox="1">
            <a:spLocks/>
          </p:cNvSpPr>
          <p:nvPr/>
        </p:nvSpPr>
        <p:spPr>
          <a:xfrm>
            <a:off x="576261" y="1381126"/>
            <a:ext cx="9377363" cy="5056706"/>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nl-NL" sz="3200" dirty="0"/>
              <a:t>"</a:t>
            </a:r>
            <a:r>
              <a:rPr lang="nl-NL" sz="3200" b="1" u="sng" dirty="0"/>
              <a:t>persoonsgegevens</a:t>
            </a:r>
            <a:r>
              <a:rPr lang="nl-NL" sz="3200" dirty="0"/>
              <a:t>": alle informatie over een (..) natuurlijke persoon (..); als identificeerbaar wordt beschouwd een natuurlijke persoon die direct of indirect kan worden geïdentificeerd, met name aan de hand van (…) een of meer </a:t>
            </a:r>
            <a:r>
              <a:rPr lang="nl-NL" sz="3200" b="1" u="sng" dirty="0"/>
              <a:t>elementen die kenmerkend zijn voor de fysieke</a:t>
            </a:r>
            <a:r>
              <a:rPr lang="nl-NL" sz="3200" dirty="0"/>
              <a:t>, fysiologische, genetische, psychische, economische, culturele of sociale </a:t>
            </a:r>
            <a:r>
              <a:rPr lang="nl-NL" sz="3200" b="1" u="sng" dirty="0"/>
              <a:t>identiteit van die natuurlijke persoon</a:t>
            </a:r>
            <a:r>
              <a:rPr lang="nl-NL" sz="3200" dirty="0"/>
              <a:t>;</a:t>
            </a:r>
            <a:endParaRPr lang="en-GB" sz="3200" dirty="0"/>
          </a:p>
        </p:txBody>
      </p:sp>
    </p:spTree>
    <p:custDataLst>
      <p:tags r:id="rId1"/>
    </p:custDataLst>
    <p:extLst>
      <p:ext uri="{BB962C8B-B14F-4D97-AF65-F5344CB8AC3E}">
        <p14:creationId xmlns:p14="http://schemas.microsoft.com/office/powerpoint/2010/main" val="4102999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6E1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AVG (</a:t>
            </a:r>
            <a:r>
              <a:rPr lang="en-GB" altLang="en-US" dirty="0" err="1"/>
              <a:t>artikel</a:t>
            </a:r>
            <a:r>
              <a:rPr lang="en-GB" altLang="en-US" dirty="0"/>
              <a:t> 6 lid 1 sub AVG)</a:t>
            </a:r>
            <a:endParaRPr lang="en-GB" dirty="0"/>
          </a:p>
        </p:txBody>
      </p:sp>
      <p:sp>
        <p:nvSpPr>
          <p:cNvPr id="3" name="Subtitle 1">
            <a:extLst>
              <a:ext uri="{FF2B5EF4-FFF2-40B4-BE49-F238E27FC236}">
                <a16:creationId xmlns:a16="http://schemas.microsoft.com/office/drawing/2014/main" id="{69E50592-996F-446C-8740-DA40B77601A5}"/>
              </a:ext>
            </a:extLst>
          </p:cNvPr>
          <p:cNvSpPr txBox="1">
            <a:spLocks/>
          </p:cNvSpPr>
          <p:nvPr/>
        </p:nvSpPr>
        <p:spPr>
          <a:xfrm>
            <a:off x="576262" y="1547829"/>
            <a:ext cx="9377363" cy="470057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nl-NL" sz="3200" dirty="0"/>
              <a:t>De verwerking is rechtmatig indien:</a:t>
            </a:r>
          </a:p>
          <a:p>
            <a:pPr marL="0" lvl="1" indent="0">
              <a:buNone/>
            </a:pPr>
            <a:r>
              <a:rPr lang="nl-NL" sz="3200" dirty="0"/>
              <a:t>de verwerking noodzakelijk is voor de behartiging van de </a:t>
            </a:r>
            <a:r>
              <a:rPr lang="nl-NL" sz="3200" b="1" u="sng" dirty="0"/>
              <a:t>gerechtvaardigde belangen van de verwerkingsverantwoordelijke</a:t>
            </a:r>
            <a:r>
              <a:rPr lang="nl-NL" sz="3200" dirty="0"/>
              <a:t> of van een derde, behalve wanneer de </a:t>
            </a:r>
            <a:r>
              <a:rPr lang="nl-NL" sz="3200" b="1" u="sng" dirty="0"/>
              <a:t>belangen of de grondrechten en de fundamentele vrijheden van de betrokkene</a:t>
            </a:r>
            <a:r>
              <a:rPr lang="nl-NL" sz="3200" dirty="0"/>
              <a:t> die tot bescherming van persoonsgegevens nopen, zwaarder wegen dan die belangen, (..).</a:t>
            </a:r>
          </a:p>
          <a:p>
            <a:pPr lvl="1"/>
            <a:endParaRPr lang="en-GB" sz="3200" dirty="0"/>
          </a:p>
        </p:txBody>
      </p:sp>
    </p:spTree>
    <p:custDataLst>
      <p:tags r:id="rId1"/>
    </p:custDataLst>
    <p:extLst>
      <p:ext uri="{BB962C8B-B14F-4D97-AF65-F5344CB8AC3E}">
        <p14:creationId xmlns:p14="http://schemas.microsoft.com/office/powerpoint/2010/main" val="2694961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E1D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Een</a:t>
            </a:r>
            <a:r>
              <a:rPr lang="en-GB" altLang="en-US" dirty="0"/>
              <a:t> </a:t>
            </a:r>
            <a:r>
              <a:rPr lang="en-GB" altLang="en-US" dirty="0" err="1"/>
              <a:t>vreemde</a:t>
            </a:r>
            <a:r>
              <a:rPr lang="en-GB" altLang="en-US" dirty="0"/>
              <a:t> </a:t>
            </a:r>
            <a:r>
              <a:rPr lang="en-GB" altLang="en-US" dirty="0" err="1"/>
              <a:t>eend</a:t>
            </a:r>
            <a:r>
              <a:rPr lang="en-GB" altLang="en-US" dirty="0"/>
              <a:t> in de </a:t>
            </a:r>
            <a:r>
              <a:rPr lang="en-GB" altLang="en-US" dirty="0" err="1"/>
              <a:t>bijt</a:t>
            </a:r>
            <a:endParaRPr lang="en-GB" dirty="0"/>
          </a:p>
        </p:txBody>
      </p:sp>
      <p:sp>
        <p:nvSpPr>
          <p:cNvPr id="4" name="Subtitle 1">
            <a:extLst>
              <a:ext uri="{FF2B5EF4-FFF2-40B4-BE49-F238E27FC236}">
                <a16:creationId xmlns:a16="http://schemas.microsoft.com/office/drawing/2014/main" id="{476BAF66-648B-4A1D-A217-A245B8E6D061}"/>
              </a:ext>
            </a:extLst>
          </p:cNvPr>
          <p:cNvSpPr txBox="1">
            <a:spLocks/>
          </p:cNvSpPr>
          <p:nvPr/>
        </p:nvSpPr>
        <p:spPr>
          <a:xfrm>
            <a:off x="576262" y="1518953"/>
            <a:ext cx="9825038"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r>
              <a:rPr lang="en-GB" sz="3200" dirty="0" err="1"/>
              <a:t>Geen</a:t>
            </a:r>
            <a:r>
              <a:rPr lang="en-GB" sz="3200" dirty="0"/>
              <a:t> </a:t>
            </a:r>
            <a:r>
              <a:rPr lang="en-GB" sz="3200" dirty="0" err="1"/>
              <a:t>auteursrecht</a:t>
            </a:r>
            <a:endParaRPr lang="en-GB" sz="3200" dirty="0"/>
          </a:p>
          <a:p>
            <a:pPr lvl="1"/>
            <a:r>
              <a:rPr lang="en-GB" sz="3200" dirty="0"/>
              <a:t> </a:t>
            </a:r>
            <a:r>
              <a:rPr lang="en-GB" sz="3200" dirty="0" err="1"/>
              <a:t>Geen</a:t>
            </a:r>
            <a:r>
              <a:rPr lang="en-GB" sz="3200" dirty="0"/>
              <a:t> </a:t>
            </a:r>
            <a:r>
              <a:rPr lang="en-GB" sz="3200" dirty="0" err="1"/>
              <a:t>absoluut</a:t>
            </a:r>
            <a:r>
              <a:rPr lang="en-GB" sz="3200" dirty="0"/>
              <a:t> </a:t>
            </a:r>
            <a:r>
              <a:rPr lang="en-GB" sz="3200" dirty="0" err="1"/>
              <a:t>recht</a:t>
            </a:r>
            <a:endParaRPr lang="en-GB" sz="3200" dirty="0"/>
          </a:p>
          <a:p>
            <a:pPr lvl="1"/>
            <a:r>
              <a:rPr lang="en-GB" sz="3200" dirty="0"/>
              <a:t> </a:t>
            </a:r>
            <a:r>
              <a:rPr lang="en-GB" sz="3200" dirty="0" err="1"/>
              <a:t>Geen</a:t>
            </a:r>
            <a:r>
              <a:rPr lang="en-GB" sz="3200" dirty="0"/>
              <a:t> </a:t>
            </a:r>
            <a:r>
              <a:rPr lang="en-GB" sz="3200" dirty="0" err="1"/>
              <a:t>zelfbeschikkingsrecht</a:t>
            </a:r>
            <a:endParaRPr lang="en-GB" sz="3200" dirty="0"/>
          </a:p>
          <a:p>
            <a:pPr lvl="1"/>
            <a:r>
              <a:rPr lang="en-GB" sz="3200" dirty="0"/>
              <a:t> </a:t>
            </a:r>
            <a:r>
              <a:rPr lang="en-GB" sz="3200" dirty="0" err="1"/>
              <a:t>Een</a:t>
            </a:r>
            <a:r>
              <a:rPr lang="en-GB" sz="3200" dirty="0"/>
              <a:t> </a:t>
            </a:r>
            <a:r>
              <a:rPr lang="en-GB" sz="3200" dirty="0" err="1"/>
              <a:t>subjectief</a:t>
            </a:r>
            <a:r>
              <a:rPr lang="en-GB" sz="3200" dirty="0"/>
              <a:t> en </a:t>
            </a:r>
            <a:r>
              <a:rPr lang="en-GB" sz="3200" dirty="0" err="1"/>
              <a:t>relatief</a:t>
            </a:r>
            <a:r>
              <a:rPr lang="en-GB" sz="3200" dirty="0"/>
              <a:t> </a:t>
            </a:r>
            <a:r>
              <a:rPr lang="en-GB" sz="3200" dirty="0" err="1"/>
              <a:t>persoonlijkheidsrecht</a:t>
            </a:r>
            <a:r>
              <a:rPr lang="en-GB" sz="3200" dirty="0"/>
              <a:t>?</a:t>
            </a:r>
          </a:p>
        </p:txBody>
      </p:sp>
    </p:spTree>
    <p:custDataLst>
      <p:tags r:id="rId1"/>
    </p:custDataLst>
    <p:extLst>
      <p:ext uri="{BB962C8B-B14F-4D97-AF65-F5344CB8AC3E}">
        <p14:creationId xmlns:p14="http://schemas.microsoft.com/office/powerpoint/2010/main" val="75591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ED7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Stelling 4</a:t>
            </a:r>
            <a:endParaRPr lang="en-GB" dirty="0"/>
          </a:p>
        </p:txBody>
      </p:sp>
      <p:sp>
        <p:nvSpPr>
          <p:cNvPr id="3" name="Subtitle 1">
            <a:extLst>
              <a:ext uri="{FF2B5EF4-FFF2-40B4-BE49-F238E27FC236}">
                <a16:creationId xmlns:a16="http://schemas.microsoft.com/office/drawing/2014/main" id="{BDBC01D3-B6FB-4FD6-86C5-1A1171FC98C7}"/>
              </a:ext>
            </a:extLst>
          </p:cNvPr>
          <p:cNvSpPr txBox="1">
            <a:spLocks/>
          </p:cNvSpPr>
          <p:nvPr/>
        </p:nvSpPr>
        <p:spPr>
          <a:xfrm>
            <a:off x="576262" y="1518953"/>
            <a:ext cx="5110164"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Artikel 21 </a:t>
            </a:r>
            <a:r>
              <a:rPr lang="en-GB" sz="3200" dirty="0" err="1"/>
              <a:t>Auteurswet</a:t>
            </a:r>
            <a:r>
              <a:rPr lang="en-GB" sz="3200" dirty="0"/>
              <a:t> </a:t>
            </a:r>
            <a:r>
              <a:rPr lang="en-GB" sz="3200" dirty="0" err="1"/>
              <a:t>heeft</a:t>
            </a:r>
            <a:r>
              <a:rPr lang="en-GB" sz="3200" dirty="0"/>
              <a:t> </a:t>
            </a:r>
            <a:r>
              <a:rPr lang="en-GB" sz="3200" dirty="0" err="1"/>
              <a:t>naast</a:t>
            </a:r>
            <a:r>
              <a:rPr lang="en-GB" sz="3200" dirty="0"/>
              <a:t> de op basis van </a:t>
            </a:r>
            <a:r>
              <a:rPr lang="en-GB" sz="3200" dirty="0" err="1"/>
              <a:t>artikel</a:t>
            </a:r>
            <a:r>
              <a:rPr lang="en-GB" sz="3200" dirty="0"/>
              <a:t> 8 en 10 EVRM </a:t>
            </a:r>
            <a:r>
              <a:rPr lang="en-GB" sz="3200" dirty="0" err="1"/>
              <a:t>ontwikkelde</a:t>
            </a:r>
            <a:r>
              <a:rPr lang="en-GB" sz="3200" dirty="0"/>
              <a:t> </a:t>
            </a:r>
            <a:r>
              <a:rPr lang="en-GB" sz="3200" dirty="0" err="1"/>
              <a:t>rechtspraak</a:t>
            </a:r>
            <a:r>
              <a:rPr lang="en-GB" sz="3200" dirty="0"/>
              <a:t> </a:t>
            </a:r>
            <a:r>
              <a:rPr lang="en-GB" sz="3200" dirty="0" err="1"/>
              <a:t>geen</a:t>
            </a:r>
            <a:r>
              <a:rPr lang="en-GB" sz="3200" dirty="0"/>
              <a:t> </a:t>
            </a:r>
            <a:r>
              <a:rPr lang="en-GB" sz="3200" dirty="0" err="1"/>
              <a:t>toegevoegde</a:t>
            </a:r>
            <a:r>
              <a:rPr lang="en-GB" sz="3200" dirty="0"/>
              <a:t> </a:t>
            </a:r>
            <a:r>
              <a:rPr lang="en-GB" sz="3200" dirty="0" err="1"/>
              <a:t>waarde</a:t>
            </a:r>
            <a:r>
              <a:rPr lang="en-GB" sz="3200" dirty="0"/>
              <a:t> en </a:t>
            </a:r>
            <a:r>
              <a:rPr lang="en-GB" sz="3200" dirty="0" err="1"/>
              <a:t>kan</a:t>
            </a:r>
            <a:r>
              <a:rPr lang="en-GB" sz="3200" dirty="0"/>
              <a:t> </a:t>
            </a:r>
            <a:r>
              <a:rPr lang="en-GB" sz="3200" dirty="0" err="1"/>
              <a:t>worden</a:t>
            </a:r>
            <a:r>
              <a:rPr lang="en-GB" sz="3200" dirty="0"/>
              <a:t> </a:t>
            </a:r>
            <a:r>
              <a:rPr lang="en-GB" sz="3200" dirty="0" err="1"/>
              <a:t>geschrapt</a:t>
            </a:r>
            <a:r>
              <a:rPr lang="en-GB" sz="3200" dirty="0"/>
              <a:t>.</a:t>
            </a:r>
          </a:p>
        </p:txBody>
      </p:sp>
      <p:pic>
        <p:nvPicPr>
          <p:cNvPr id="6" name="Picture 5">
            <a:extLst>
              <a:ext uri="{FF2B5EF4-FFF2-40B4-BE49-F238E27FC236}">
                <a16:creationId xmlns:a16="http://schemas.microsoft.com/office/drawing/2014/main" id="{2D1F3F7C-0700-4FA0-B9F4-9AF779A59725}"/>
              </a:ext>
            </a:extLst>
          </p:cNvPr>
          <p:cNvPicPr>
            <a:picLocks noChangeAspect="1"/>
          </p:cNvPicPr>
          <p:nvPr/>
        </p:nvPicPr>
        <p:blipFill>
          <a:blip r:embed="rId3"/>
          <a:stretch>
            <a:fillRect/>
          </a:stretch>
        </p:blipFill>
        <p:spPr>
          <a:xfrm>
            <a:off x="6313175" y="1400175"/>
            <a:ext cx="4778899" cy="4103620"/>
          </a:xfrm>
          <a:prstGeom prst="rect">
            <a:avLst/>
          </a:prstGeom>
        </p:spPr>
      </p:pic>
    </p:spTree>
    <p:custDataLst>
      <p:tags r:id="rId1"/>
    </p:custDataLst>
    <p:extLst>
      <p:ext uri="{BB962C8B-B14F-4D97-AF65-F5344CB8AC3E}">
        <p14:creationId xmlns:p14="http://schemas.microsoft.com/office/powerpoint/2010/main" val="26728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D5F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Ontwikkeling</a:t>
            </a:r>
            <a:r>
              <a:rPr lang="en-GB" altLang="en-US" dirty="0"/>
              <a:t> </a:t>
            </a:r>
            <a:r>
              <a:rPr lang="en-GB" altLang="en-US" dirty="0" err="1"/>
              <a:t>portretbegrip</a:t>
            </a:r>
            <a:endParaRPr lang="en-GB" dirty="0"/>
          </a:p>
        </p:txBody>
      </p:sp>
      <p:sp>
        <p:nvSpPr>
          <p:cNvPr id="3" name="Subtitle 1">
            <a:extLst>
              <a:ext uri="{FF2B5EF4-FFF2-40B4-BE49-F238E27FC236}">
                <a16:creationId xmlns:a16="http://schemas.microsoft.com/office/drawing/2014/main" id="{69E50592-996F-446C-8740-DA40B77601A5}"/>
              </a:ext>
            </a:extLst>
          </p:cNvPr>
          <p:cNvSpPr txBox="1">
            <a:spLocks/>
          </p:cNvSpPr>
          <p:nvPr/>
        </p:nvSpPr>
        <p:spPr>
          <a:xfrm>
            <a:off x="576262" y="1518953"/>
            <a:ext cx="10002999" cy="5043777"/>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p>
        </p:txBody>
      </p:sp>
      <p:pic>
        <p:nvPicPr>
          <p:cNvPr id="3074" name="Picture 2" descr="Zuster Klivia (1968) - Andy - LastDodo">
            <a:extLst>
              <a:ext uri="{FF2B5EF4-FFF2-40B4-BE49-F238E27FC236}">
                <a16:creationId xmlns:a16="http://schemas.microsoft.com/office/drawing/2014/main" id="{AE338287-EE2F-4903-A40F-EBFAA048F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80" y="2694295"/>
            <a:ext cx="1368883" cy="2238375"/>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AD14300E-E72E-40C1-ACF2-49C6F4F06620}"/>
              </a:ext>
            </a:extLst>
          </p:cNvPr>
          <p:cNvSpPr/>
          <p:nvPr/>
        </p:nvSpPr>
        <p:spPr>
          <a:xfrm>
            <a:off x="2468784" y="3482487"/>
            <a:ext cx="733425" cy="58578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pic>
        <p:nvPicPr>
          <p:cNvPr id="6" name="Picture 5">
            <a:extLst>
              <a:ext uri="{FF2B5EF4-FFF2-40B4-BE49-F238E27FC236}">
                <a16:creationId xmlns:a16="http://schemas.microsoft.com/office/drawing/2014/main" id="{5E649EDD-4239-479C-A0DA-EF43D6F241F2}"/>
              </a:ext>
            </a:extLst>
          </p:cNvPr>
          <p:cNvPicPr>
            <a:picLocks noChangeAspect="1"/>
          </p:cNvPicPr>
          <p:nvPr/>
        </p:nvPicPr>
        <p:blipFill>
          <a:blip r:embed="rId4"/>
          <a:stretch>
            <a:fillRect/>
          </a:stretch>
        </p:blipFill>
        <p:spPr>
          <a:xfrm>
            <a:off x="3311630" y="2694294"/>
            <a:ext cx="1714719" cy="2238375"/>
          </a:xfrm>
          <a:prstGeom prst="rect">
            <a:avLst/>
          </a:prstGeom>
        </p:spPr>
      </p:pic>
      <p:sp>
        <p:nvSpPr>
          <p:cNvPr id="8" name="Arrow: Right 7">
            <a:extLst>
              <a:ext uri="{FF2B5EF4-FFF2-40B4-BE49-F238E27FC236}">
                <a16:creationId xmlns:a16="http://schemas.microsoft.com/office/drawing/2014/main" id="{0D7F2EF8-1AF3-42FA-A824-DAB0E3D92C48}"/>
              </a:ext>
            </a:extLst>
          </p:cNvPr>
          <p:cNvSpPr/>
          <p:nvPr/>
        </p:nvSpPr>
        <p:spPr>
          <a:xfrm>
            <a:off x="5135770" y="3520586"/>
            <a:ext cx="733425" cy="58578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pic>
        <p:nvPicPr>
          <p:cNvPr id="11" name="Picture 10">
            <a:extLst>
              <a:ext uri="{FF2B5EF4-FFF2-40B4-BE49-F238E27FC236}">
                <a16:creationId xmlns:a16="http://schemas.microsoft.com/office/drawing/2014/main" id="{8104EA7F-9300-402A-94AC-966F54F99A46}"/>
              </a:ext>
            </a:extLst>
          </p:cNvPr>
          <p:cNvPicPr>
            <a:picLocks noChangeAspect="1"/>
          </p:cNvPicPr>
          <p:nvPr/>
        </p:nvPicPr>
        <p:blipFill>
          <a:blip r:embed="rId5"/>
          <a:stretch>
            <a:fillRect/>
          </a:stretch>
        </p:blipFill>
        <p:spPr>
          <a:xfrm>
            <a:off x="8704613" y="2701672"/>
            <a:ext cx="1732532" cy="2240660"/>
          </a:xfrm>
          <a:prstGeom prst="rect">
            <a:avLst/>
          </a:prstGeom>
        </p:spPr>
      </p:pic>
      <p:sp>
        <p:nvSpPr>
          <p:cNvPr id="14" name="Arrow: Right 13">
            <a:extLst>
              <a:ext uri="{FF2B5EF4-FFF2-40B4-BE49-F238E27FC236}">
                <a16:creationId xmlns:a16="http://schemas.microsoft.com/office/drawing/2014/main" id="{F05AA16A-BABA-4A0D-B9AC-37C9E7E43CCC}"/>
              </a:ext>
            </a:extLst>
          </p:cNvPr>
          <p:cNvSpPr/>
          <p:nvPr/>
        </p:nvSpPr>
        <p:spPr>
          <a:xfrm>
            <a:off x="7813984" y="3520585"/>
            <a:ext cx="733425" cy="58578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pic>
        <p:nvPicPr>
          <p:cNvPr id="13" name="Picture 12">
            <a:extLst>
              <a:ext uri="{FF2B5EF4-FFF2-40B4-BE49-F238E27FC236}">
                <a16:creationId xmlns:a16="http://schemas.microsoft.com/office/drawing/2014/main" id="{7EB5718F-F2D7-4A73-85AF-14B4C07220A0}"/>
              </a:ext>
            </a:extLst>
          </p:cNvPr>
          <p:cNvPicPr>
            <a:picLocks noChangeAspect="1"/>
          </p:cNvPicPr>
          <p:nvPr/>
        </p:nvPicPr>
        <p:blipFill>
          <a:blip r:embed="rId6"/>
          <a:stretch>
            <a:fillRect/>
          </a:stretch>
        </p:blipFill>
        <p:spPr>
          <a:xfrm>
            <a:off x="5978166" y="2694293"/>
            <a:ext cx="1678614" cy="2248039"/>
          </a:xfrm>
          <a:prstGeom prst="rect">
            <a:avLst/>
          </a:prstGeom>
        </p:spPr>
      </p:pic>
      <p:sp>
        <p:nvSpPr>
          <p:cNvPr id="18" name="Text Placeholder 5">
            <a:extLst>
              <a:ext uri="{FF2B5EF4-FFF2-40B4-BE49-F238E27FC236}">
                <a16:creationId xmlns:a16="http://schemas.microsoft.com/office/drawing/2014/main" id="{2D231D4E-289C-4BCA-861B-41AFA102F9D9}"/>
              </a:ext>
            </a:extLst>
          </p:cNvPr>
          <p:cNvSpPr txBox="1">
            <a:spLocks/>
          </p:cNvSpPr>
          <p:nvPr/>
        </p:nvSpPr>
        <p:spPr>
          <a:xfrm>
            <a:off x="548228" y="5076353"/>
            <a:ext cx="2259234" cy="720000"/>
          </a:xfrm>
          <a:prstGeom prst="roundRect">
            <a:avLst>
              <a:gd name="adj" fmla="val 50000"/>
            </a:avLst>
          </a:prstGeom>
          <a:solidFill>
            <a:schemeClr val="accent2"/>
          </a:solidFill>
        </p:spPr>
        <p:txBody>
          <a:bodyPr vert="horz" lIns="108000" tIns="72000" rIns="108000" bIns="72000" rtlCol="0" anchor="ctr" anchorCtr="0">
            <a:noAutofit/>
          </a:bodyPr>
          <a:lstStyle>
            <a:defPPr>
              <a:defRPr lang="en-US"/>
            </a:defPPr>
            <a:lvl1pPr algn="ctr">
              <a:defRPr sz="1400">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r>
              <a:rPr lang="en-ZA" sz="1600" dirty="0" err="1"/>
              <a:t>Ja</a:t>
            </a:r>
            <a:r>
              <a:rPr lang="en-ZA" sz="1600" dirty="0"/>
              <a:t> </a:t>
            </a:r>
            <a:r>
              <a:rPr lang="en-ZA" sz="1600" dirty="0" err="1"/>
              <a:t>zuster</a:t>
            </a:r>
            <a:r>
              <a:rPr lang="en-ZA" sz="1600" dirty="0"/>
              <a:t> nee </a:t>
            </a:r>
            <a:r>
              <a:rPr lang="en-ZA" sz="1600" dirty="0" err="1"/>
              <a:t>zuster</a:t>
            </a:r>
            <a:endParaRPr lang="en-ZA" sz="1600" dirty="0"/>
          </a:p>
        </p:txBody>
      </p:sp>
      <p:sp>
        <p:nvSpPr>
          <p:cNvPr id="19" name="Text Placeholder 5">
            <a:extLst>
              <a:ext uri="{FF2B5EF4-FFF2-40B4-BE49-F238E27FC236}">
                <a16:creationId xmlns:a16="http://schemas.microsoft.com/office/drawing/2014/main" id="{2718F168-1AE5-4711-BF48-9A10107A9C95}"/>
              </a:ext>
            </a:extLst>
          </p:cNvPr>
          <p:cNvSpPr txBox="1">
            <a:spLocks/>
          </p:cNvSpPr>
          <p:nvPr/>
        </p:nvSpPr>
        <p:spPr>
          <a:xfrm>
            <a:off x="3039372" y="5101145"/>
            <a:ext cx="2259234" cy="720000"/>
          </a:xfrm>
          <a:prstGeom prst="roundRect">
            <a:avLst>
              <a:gd name="adj" fmla="val 50000"/>
            </a:avLst>
          </a:prstGeom>
          <a:solidFill>
            <a:schemeClr val="accent2"/>
          </a:solidFill>
        </p:spPr>
        <p:txBody>
          <a:bodyPr vert="horz" lIns="108000" tIns="72000" rIns="108000" bIns="72000" rtlCol="0" anchor="ctr" anchorCtr="0">
            <a:noAutofit/>
          </a:bodyPr>
          <a:lstStyle>
            <a:defPPr>
              <a:defRPr lang="en-US"/>
            </a:defPPr>
            <a:lvl1pPr algn="ctr">
              <a:defRPr sz="1400">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r>
              <a:rPr lang="en-ZA" sz="1600" dirty="0" err="1"/>
              <a:t>Naturiste</a:t>
            </a:r>
            <a:endParaRPr lang="en-ZA" sz="1600" dirty="0"/>
          </a:p>
        </p:txBody>
      </p:sp>
      <p:sp>
        <p:nvSpPr>
          <p:cNvPr id="20" name="Text Placeholder 5">
            <a:extLst>
              <a:ext uri="{FF2B5EF4-FFF2-40B4-BE49-F238E27FC236}">
                <a16:creationId xmlns:a16="http://schemas.microsoft.com/office/drawing/2014/main" id="{3532448F-B29F-4B00-BD42-F8AF744B4EFF}"/>
              </a:ext>
            </a:extLst>
          </p:cNvPr>
          <p:cNvSpPr txBox="1">
            <a:spLocks/>
          </p:cNvSpPr>
          <p:nvPr/>
        </p:nvSpPr>
        <p:spPr>
          <a:xfrm>
            <a:off x="5687856" y="5101145"/>
            <a:ext cx="2259234" cy="720000"/>
          </a:xfrm>
          <a:prstGeom prst="roundRect">
            <a:avLst>
              <a:gd name="adj" fmla="val 50000"/>
            </a:avLst>
          </a:prstGeom>
          <a:solidFill>
            <a:schemeClr val="accent2"/>
          </a:solidFill>
        </p:spPr>
        <p:txBody>
          <a:bodyPr vert="horz" lIns="108000" tIns="72000" rIns="108000" bIns="72000" rtlCol="0" anchor="ctr" anchorCtr="0">
            <a:noAutofit/>
          </a:bodyPr>
          <a:lstStyle>
            <a:defPPr>
              <a:defRPr lang="en-US"/>
            </a:defPPr>
            <a:lvl1pPr algn="ctr">
              <a:defRPr sz="1400">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r>
              <a:rPr lang="en-ZA" sz="1600" dirty="0" err="1"/>
              <a:t>Breekijzer</a:t>
            </a:r>
            <a:endParaRPr lang="en-ZA" sz="1600" dirty="0"/>
          </a:p>
        </p:txBody>
      </p:sp>
      <p:sp>
        <p:nvSpPr>
          <p:cNvPr id="21" name="Text Placeholder 5">
            <a:extLst>
              <a:ext uri="{FF2B5EF4-FFF2-40B4-BE49-F238E27FC236}">
                <a16:creationId xmlns:a16="http://schemas.microsoft.com/office/drawing/2014/main" id="{E60BBE93-76B6-45D7-9A90-1F326186C817}"/>
              </a:ext>
            </a:extLst>
          </p:cNvPr>
          <p:cNvSpPr txBox="1">
            <a:spLocks/>
          </p:cNvSpPr>
          <p:nvPr/>
        </p:nvSpPr>
        <p:spPr>
          <a:xfrm>
            <a:off x="8441262" y="5101145"/>
            <a:ext cx="2259234" cy="720000"/>
          </a:xfrm>
          <a:prstGeom prst="roundRect">
            <a:avLst>
              <a:gd name="adj" fmla="val 50000"/>
            </a:avLst>
          </a:prstGeom>
          <a:solidFill>
            <a:schemeClr val="accent2"/>
          </a:solidFill>
        </p:spPr>
        <p:txBody>
          <a:bodyPr vert="horz" lIns="108000" tIns="72000" rIns="108000" bIns="72000" rtlCol="0" anchor="ctr" anchorCtr="0">
            <a:noAutofit/>
          </a:bodyPr>
          <a:lstStyle>
            <a:defPPr>
              <a:defRPr lang="en-US"/>
            </a:defPPr>
            <a:lvl1pPr algn="ctr">
              <a:defRPr sz="1400">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r>
              <a:rPr lang="en-ZA" sz="1600" dirty="0"/>
              <a:t>Verstappen</a:t>
            </a:r>
          </a:p>
        </p:txBody>
      </p:sp>
    </p:spTree>
    <p:custDataLst>
      <p:tags r:id="rId1"/>
    </p:custDataLst>
    <p:extLst>
      <p:ext uri="{BB962C8B-B14F-4D97-AF65-F5344CB8AC3E}">
        <p14:creationId xmlns:p14="http://schemas.microsoft.com/office/powerpoint/2010/main" val="4172297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DF8A"/>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2821C8D-6411-44FD-9BD9-8F42F5486670}"/>
              </a:ext>
            </a:extLst>
          </p:cNvPr>
          <p:cNvSpPr>
            <a:spLocks noGrp="1"/>
          </p:cNvSpPr>
          <p:nvPr>
            <p:ph type="ctrTitle"/>
          </p:nvPr>
        </p:nvSpPr>
        <p:spPr>
          <a:xfrm>
            <a:off x="2731284" y="1155701"/>
            <a:ext cx="8018462" cy="3708400"/>
          </a:xfrm>
        </p:spPr>
        <p:txBody>
          <a:bodyPr/>
          <a:lstStyle/>
          <a:p>
            <a:r>
              <a:rPr lang="en-GB" sz="5400" dirty="0"/>
              <a:t>Dank!</a:t>
            </a:r>
            <a:br>
              <a:rPr lang="en-GB" sz="5400" dirty="0"/>
            </a:br>
            <a:br>
              <a:rPr lang="en-GB" sz="5400" dirty="0"/>
            </a:br>
            <a:r>
              <a:rPr lang="en-GB" sz="3600" dirty="0"/>
              <a:t>Olaf Trojan</a:t>
            </a:r>
            <a:br>
              <a:rPr lang="en-GB" sz="3600" dirty="0"/>
            </a:br>
            <a:br>
              <a:rPr lang="en-GB" sz="5400" dirty="0"/>
            </a:br>
            <a:endParaRPr lang="en-GB" sz="5400" dirty="0"/>
          </a:p>
        </p:txBody>
      </p:sp>
    </p:spTree>
    <p:extLst>
      <p:ext uri="{BB962C8B-B14F-4D97-AF65-F5344CB8AC3E}">
        <p14:creationId xmlns:p14="http://schemas.microsoft.com/office/powerpoint/2010/main" val="296102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D5F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Ontwikkeling</a:t>
            </a:r>
            <a:r>
              <a:rPr lang="en-GB" altLang="en-US" dirty="0"/>
              <a:t> </a:t>
            </a:r>
            <a:r>
              <a:rPr lang="en-GB" altLang="en-US" dirty="0" err="1"/>
              <a:t>portretbegrip</a:t>
            </a:r>
            <a:r>
              <a:rPr lang="en-GB" altLang="en-US" dirty="0"/>
              <a:t> (2)</a:t>
            </a:r>
            <a:endParaRPr lang="en-GB" dirty="0"/>
          </a:p>
        </p:txBody>
      </p:sp>
      <p:sp>
        <p:nvSpPr>
          <p:cNvPr id="3" name="Subtitle 1">
            <a:extLst>
              <a:ext uri="{FF2B5EF4-FFF2-40B4-BE49-F238E27FC236}">
                <a16:creationId xmlns:a16="http://schemas.microsoft.com/office/drawing/2014/main" id="{69E50592-996F-446C-8740-DA40B77601A5}"/>
              </a:ext>
            </a:extLst>
          </p:cNvPr>
          <p:cNvSpPr txBox="1">
            <a:spLocks/>
          </p:cNvSpPr>
          <p:nvPr/>
        </p:nvSpPr>
        <p:spPr>
          <a:xfrm>
            <a:off x="576262" y="1518953"/>
            <a:ext cx="4948237" cy="3957921"/>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r>
              <a:rPr lang="en-GB" sz="3200" dirty="0"/>
              <a:t> </a:t>
            </a:r>
            <a:r>
              <a:rPr lang="en-GB" sz="3200" dirty="0" err="1"/>
              <a:t>Omgevingsfactoren</a:t>
            </a:r>
            <a:endParaRPr lang="en-GB" sz="3200" dirty="0"/>
          </a:p>
          <a:p>
            <a:pPr lvl="1"/>
            <a:r>
              <a:rPr lang="en-GB" sz="3200" dirty="0"/>
              <a:t> Context</a:t>
            </a:r>
          </a:p>
          <a:p>
            <a:pPr lvl="1"/>
            <a:r>
              <a:rPr lang="en-GB" sz="3200" dirty="0"/>
              <a:t> </a:t>
            </a:r>
            <a:r>
              <a:rPr lang="en-GB" sz="3200" dirty="0" err="1"/>
              <a:t>Tenminste</a:t>
            </a:r>
            <a:r>
              <a:rPr lang="en-GB" sz="3200" dirty="0"/>
              <a:t> </a:t>
            </a:r>
            <a:r>
              <a:rPr lang="en-GB" sz="3200" dirty="0" err="1"/>
              <a:t>een</a:t>
            </a:r>
            <a:r>
              <a:rPr lang="en-GB" sz="3200" dirty="0"/>
              <a:t> </a:t>
            </a:r>
            <a:r>
              <a:rPr lang="en-GB" sz="3200" dirty="0" err="1"/>
              <a:t>deel</a:t>
            </a:r>
            <a:r>
              <a:rPr lang="en-GB" sz="3200" dirty="0"/>
              <a:t> van het </a:t>
            </a:r>
            <a:r>
              <a:rPr lang="en-GB" sz="3200" dirty="0" err="1"/>
              <a:t>gelaat</a:t>
            </a:r>
            <a:r>
              <a:rPr lang="en-GB" sz="3200" dirty="0"/>
              <a:t> </a:t>
            </a:r>
            <a:r>
              <a:rPr lang="en-GB" sz="3200" dirty="0" err="1"/>
              <a:t>zichtbaar</a:t>
            </a:r>
            <a:r>
              <a:rPr lang="en-GB" sz="3200" dirty="0"/>
              <a:t>?</a:t>
            </a:r>
          </a:p>
          <a:p>
            <a:pPr lvl="1"/>
            <a:r>
              <a:rPr lang="en-GB" sz="3200" dirty="0"/>
              <a:t> Look-alikes?</a:t>
            </a:r>
          </a:p>
        </p:txBody>
      </p:sp>
      <p:pic>
        <p:nvPicPr>
          <p:cNvPr id="13" name="Picture 4" descr="Iconische foto van Cruijff die eigenlijk tot het Nationaal erfgoed hoort&lt;br /&gt;&#10;foto: © Guus de Jong">
            <a:extLst>
              <a:ext uri="{FF2B5EF4-FFF2-40B4-BE49-F238E27FC236}">
                <a16:creationId xmlns:a16="http://schemas.microsoft.com/office/drawing/2014/main" id="{F9B1FBC2-6EC5-44AA-8D15-578DBD18B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48" y="1635392"/>
            <a:ext cx="5835651" cy="38414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712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Wat is </a:t>
            </a:r>
            <a:r>
              <a:rPr lang="en-GB" altLang="en-US" dirty="0" err="1"/>
              <a:t>een</a:t>
            </a:r>
            <a:r>
              <a:rPr lang="en-GB" altLang="en-US" dirty="0"/>
              <a:t> </a:t>
            </a:r>
            <a:r>
              <a:rPr lang="en-GB" altLang="en-US" dirty="0" err="1"/>
              <a:t>portret</a:t>
            </a:r>
            <a:r>
              <a:rPr lang="en-GB" altLang="en-US" dirty="0"/>
              <a:t> in de zin van </a:t>
            </a:r>
            <a:r>
              <a:rPr lang="en-GB" altLang="en-US" dirty="0" err="1"/>
              <a:t>artikel</a:t>
            </a:r>
            <a:r>
              <a:rPr lang="en-GB" altLang="en-US" dirty="0"/>
              <a:t> 21 Aw?</a:t>
            </a:r>
            <a:endParaRPr lang="en-GB" dirty="0"/>
          </a:p>
        </p:txBody>
      </p:sp>
      <p:pic>
        <p:nvPicPr>
          <p:cNvPr id="5122" name="Picture 2" descr="Portretrecht voor iedereen.">
            <a:extLst>
              <a:ext uri="{FF2B5EF4-FFF2-40B4-BE49-F238E27FC236}">
                <a16:creationId xmlns:a16="http://schemas.microsoft.com/office/drawing/2014/main" id="{8342DD4D-9562-47C4-ABC0-5B3577D6A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370" y="1276880"/>
            <a:ext cx="7301905" cy="50572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099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D7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a:t>Stelling 1: Is </a:t>
            </a:r>
            <a:r>
              <a:rPr lang="en-GB" altLang="en-US" dirty="0" err="1"/>
              <a:t>dit</a:t>
            </a:r>
            <a:r>
              <a:rPr lang="en-GB" altLang="en-US" dirty="0"/>
              <a:t> </a:t>
            </a:r>
            <a:r>
              <a:rPr lang="en-GB" altLang="en-US" dirty="0" err="1"/>
              <a:t>een</a:t>
            </a:r>
            <a:r>
              <a:rPr lang="en-GB" altLang="en-US" dirty="0"/>
              <a:t> </a:t>
            </a:r>
            <a:r>
              <a:rPr lang="en-GB" altLang="en-US" dirty="0" err="1"/>
              <a:t>portret</a:t>
            </a:r>
            <a:r>
              <a:rPr lang="en-GB" altLang="en-US" dirty="0"/>
              <a:t>?</a:t>
            </a:r>
            <a:endParaRPr lang="en-GB" dirty="0"/>
          </a:p>
        </p:txBody>
      </p:sp>
      <p:pic>
        <p:nvPicPr>
          <p:cNvPr id="4" name="Picture 3">
            <a:extLst>
              <a:ext uri="{FF2B5EF4-FFF2-40B4-BE49-F238E27FC236}">
                <a16:creationId xmlns:a16="http://schemas.microsoft.com/office/drawing/2014/main" id="{2395D2E6-83C3-4B93-9AF3-F4873DB4850D}"/>
              </a:ext>
            </a:extLst>
          </p:cNvPr>
          <p:cNvPicPr>
            <a:picLocks noChangeAspect="1"/>
          </p:cNvPicPr>
          <p:nvPr/>
        </p:nvPicPr>
        <p:blipFill>
          <a:blip r:embed="rId3"/>
          <a:stretch>
            <a:fillRect/>
          </a:stretch>
        </p:blipFill>
        <p:spPr>
          <a:xfrm>
            <a:off x="2257064" y="1166802"/>
            <a:ext cx="7569842" cy="5367347"/>
          </a:xfrm>
          <a:prstGeom prst="rect">
            <a:avLst/>
          </a:prstGeom>
        </p:spPr>
      </p:pic>
    </p:spTree>
    <p:custDataLst>
      <p:tags r:id="rId1"/>
    </p:custDataLst>
    <p:extLst>
      <p:ext uri="{BB962C8B-B14F-4D97-AF65-F5344CB8AC3E}">
        <p14:creationId xmlns:p14="http://schemas.microsoft.com/office/powerpoint/2010/main" val="57328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DF8A"/>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2821C8D-6411-44FD-9BD9-8F42F5486670}"/>
              </a:ext>
            </a:extLst>
          </p:cNvPr>
          <p:cNvSpPr>
            <a:spLocks noGrp="1"/>
          </p:cNvSpPr>
          <p:nvPr>
            <p:ph type="ctrTitle"/>
          </p:nvPr>
        </p:nvSpPr>
        <p:spPr>
          <a:xfrm>
            <a:off x="2680484" y="1066379"/>
            <a:ext cx="8018462" cy="1444979"/>
          </a:xfrm>
        </p:spPr>
        <p:txBody>
          <a:bodyPr/>
          <a:lstStyle/>
          <a:p>
            <a:r>
              <a:rPr lang="en-GB" sz="5400" dirty="0"/>
              <a:t>Het </a:t>
            </a:r>
            <a:r>
              <a:rPr lang="en-GB" sz="5400" dirty="0" err="1"/>
              <a:t>redelijk</a:t>
            </a:r>
            <a:r>
              <a:rPr lang="en-GB" sz="5400" dirty="0"/>
              <a:t> </a:t>
            </a:r>
            <a:r>
              <a:rPr lang="en-GB" sz="5400" dirty="0" err="1"/>
              <a:t>belang</a:t>
            </a:r>
            <a:endParaRPr lang="en-GB" sz="5400" dirty="0"/>
          </a:p>
        </p:txBody>
      </p:sp>
    </p:spTree>
    <p:extLst>
      <p:ext uri="{BB962C8B-B14F-4D97-AF65-F5344CB8AC3E}">
        <p14:creationId xmlns:p14="http://schemas.microsoft.com/office/powerpoint/2010/main" val="297340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296EC-50C9-4C8B-81E8-DE773E76921C}"/>
              </a:ext>
            </a:extLst>
          </p:cNvPr>
          <p:cNvSpPr>
            <a:spLocks noGrp="1"/>
          </p:cNvSpPr>
          <p:nvPr>
            <p:ph type="title"/>
          </p:nvPr>
        </p:nvSpPr>
        <p:spPr>
          <a:xfrm>
            <a:off x="576262" y="295270"/>
            <a:ext cx="10752137" cy="720000"/>
          </a:xfrm>
        </p:spPr>
        <p:txBody>
          <a:bodyPr/>
          <a:lstStyle/>
          <a:p>
            <a:r>
              <a:rPr lang="en-GB" altLang="en-US" dirty="0" err="1"/>
              <a:t>Vondelparkarrest</a:t>
            </a:r>
            <a:r>
              <a:rPr lang="en-GB" altLang="en-US" dirty="0"/>
              <a:t> (1988)</a:t>
            </a:r>
            <a:endParaRPr lang="en-GB" dirty="0"/>
          </a:p>
        </p:txBody>
      </p:sp>
      <p:pic>
        <p:nvPicPr>
          <p:cNvPr id="22530" name="Picture 2">
            <a:extLst>
              <a:ext uri="{FF2B5EF4-FFF2-40B4-BE49-F238E27FC236}">
                <a16:creationId xmlns:a16="http://schemas.microsoft.com/office/drawing/2014/main" id="{CAC048D9-B39F-4285-B8B3-3F7D62787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386" y="1114425"/>
            <a:ext cx="4160639" cy="544830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1">
            <a:extLst>
              <a:ext uri="{FF2B5EF4-FFF2-40B4-BE49-F238E27FC236}">
                <a16:creationId xmlns:a16="http://schemas.microsoft.com/office/drawing/2014/main" id="{6285F7AB-B9ED-4EA6-A469-47913AF8960C}"/>
              </a:ext>
            </a:extLst>
          </p:cNvPr>
          <p:cNvSpPr txBox="1">
            <a:spLocks/>
          </p:cNvSpPr>
          <p:nvPr/>
        </p:nvSpPr>
        <p:spPr>
          <a:xfrm>
            <a:off x="690562" y="1518953"/>
            <a:ext cx="6129338" cy="4919947"/>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lvl="1" indent="0">
              <a:buNone/>
            </a:pPr>
            <a:r>
              <a:rPr lang="en-GB" sz="3200" dirty="0"/>
              <a:t>I</a:t>
            </a:r>
            <a:r>
              <a:rPr lang="nl-NL" sz="3200" dirty="0" err="1"/>
              <a:t>ndien</a:t>
            </a:r>
            <a:r>
              <a:rPr lang="nl-NL" sz="3200" dirty="0"/>
              <a:t> door de openbaarmaking van een portret inbreuk wordt gemaakt op het recht op eerbiediging van de persoonlijke levenssfeer, is </a:t>
            </a:r>
            <a:r>
              <a:rPr lang="nl-NL" sz="3200" b="1" u="sng" dirty="0"/>
              <a:t>in beginsel sprake van een redelijk belang </a:t>
            </a:r>
            <a:r>
              <a:rPr lang="nl-NL" sz="3200" dirty="0"/>
              <a:t>van de geportretteerde als bedoeld in art. 21 </a:t>
            </a:r>
            <a:r>
              <a:rPr lang="nl-NL" sz="3200" dirty="0" err="1"/>
              <a:t>Aw</a:t>
            </a:r>
            <a:r>
              <a:rPr lang="nl-NL" sz="3200" dirty="0"/>
              <a:t> dat zich tegen die openbaarmaking verzet</a:t>
            </a:r>
            <a:r>
              <a:rPr lang="nl-NL" sz="3600" b="0" i="1" dirty="0">
                <a:solidFill>
                  <a:srgbClr val="005A70"/>
                </a:solidFill>
                <a:effectLst/>
                <a:latin typeface="Open Sans" panose="020B0606030504020204" pitchFamily="34" charset="0"/>
              </a:rPr>
              <a:t>.</a:t>
            </a:r>
            <a:endParaRPr lang="en-GB" sz="3200" dirty="0"/>
          </a:p>
        </p:txBody>
      </p:sp>
    </p:spTree>
    <p:custDataLst>
      <p:tags r:id="rId1"/>
    </p:custDataLst>
    <p:extLst>
      <p:ext uri="{BB962C8B-B14F-4D97-AF65-F5344CB8AC3E}">
        <p14:creationId xmlns:p14="http://schemas.microsoft.com/office/powerpoint/2010/main" val="3228944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gD///////////////////////////////////////////////////////////////////////////////////////////////////////////////////////////////////////////////////////////////////////////////////////////////////////////////////////////////////////////////////////////////////////////////////////////////////////////////////////////////////////////////////////////////////////////////////////////////////////////////////////////////////////////////////////////////////////////////////////////////////////////////8BACAA////////////////AAAO////////AwAAAAMA////////////////////////////////////////////////////////////////////////////////////////////////////////////////////////////////////////////////////////////////////////////////////////////////////////////////////////////////////////////////////////////////////////////////////////////////////////////////////////////////////////////////////////////////////////////////////////////////////////////////////////////////////////////////////////////////////////////////////////////////////////////////////////AgABAP///////wQAAAACABAACxXR5USMIo1Bkrn54xwseHwFAAAAAAADAAAAAAADAAAAAwADAAEA////////BAAAAAMAEAALGnb+YUqVWkeVCLpFWmp14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IA////////BAAAAAIA////////////////////////////////////////////////////////////////////////////////////////////////////////////////////////////////////////////////////////////////////////////////////////////////////////////////////////////////////////////////////////////////////////////////////////////////////////////////////////////////////////////////////////////////////////////////////////////////////////////////////////////////////////////////AQAgAf///////////////wAADv///////wQAAAACAP///////////////////////////////////////////////////////////////////////////////////////////////////////////////////////////////////////////////////////////////////////////////////////////////////////////////////////////////////////////////////////////////////////////////////////////////////////////////////////////////////////////////////////////////////////////////////////////////////////////////////////////////////////////////////////////////////////////////////////////////////////////////////////wIABQEDAAAAAgD///////8aAAZMaW5rZWRTaGFwZXNEYXRhUHJvcGVydHlfMAUAAAAAAAQAAAADAAQAAAABAAQAAAADAP///////wQAAAADAP///////wQAAAAAAP///////wQAAAAAAP///////wMAAwEDAAAAAwD///////8lAAZMaW5rZWRTaGFwZVByZXNlbnRhdGlvblNldHRpbmdzRGF0YV8wBQAAAAEABAAAAAAABAAAAAI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BXR5USMIo1Bkrn54xwseHwDRGF0YQAbAAAABExpbmtlZFNoYXBlRGF0YQAFAAAAAAACTmFtZQAZAAAATGlua2VkU2hhcGVzRGF0YVByb3BlcnR5ABBWZXJzaW9uAAAAAAAJTGFzdFdyaXRlACn7zwJ8AQAAAAEA/////50AnQAAAAVfaWQAEAAAAAQadv5hSpVaR5UIukVaanXjA0RhdGEAKgAAAAhQcmVzZW50YXRpb25TY2FubmVkRm9yTGlua2VkU2hhcGVzAAEAAk5hbWUAJAAAAExpbmtlZFNoYXBlUHJlc2VudGF0aW9uU2V0dGluZ3NEYXRhABBWZXJzaW9uAAAAAAAJTGFzdFdyaXRlAGr7zwJ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WOBIRDSVALID" val="True"/>
  <p:tag name="TWOBIRDSLOGO" val="Standard"/>
  <p:tag name="COLOURTHEME" val="Green"/>
  <p:tag name="DISCLAIMERLANGUAGE" val="English"/>
  <p:tag name="TWOBIRDSOFFICES" val="True"/>
  <p:tag name="ACCOLADENUMBER" val=" 0"/>
  <p:tag name="ACCOLADESINCLUDED" val="False"/>
  <p:tag name="SLIDECOPYRIGHT" val=""/>
  <p:tag name="SLIDEFOOTER" val=""/>
  <p:tag name="SLIDENUMBER" val="False"/>
  <p:tag name="SLIDEDATE" val=""/>
  <p:tag name="TITLESLIDEIMAGEOPTION" val="1"/>
  <p:tag name="TITLESLIDEIMAGE" val="False"/>
  <p:tag name="PRESGUID" val="44654c35-d5e3-4035-a250-8da4cb5b96bb"/>
</p:tagLst>
</file>

<file path=ppt/tags/tag10.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1.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2.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3.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4.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5.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6.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7.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8.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19.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0.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1.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2.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3.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4.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5.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6.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7.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8.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29.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0.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1.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2.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3.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4.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5.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36.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4.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5.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6.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7.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8.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ags/tag9.xml><?xml version="1.0" encoding="utf-8"?>
<p:tagLst xmlns:a="http://schemas.openxmlformats.org/drawingml/2006/main" xmlns:r="http://schemas.openxmlformats.org/officeDocument/2006/relationships" xmlns:p="http://schemas.openxmlformats.org/presentationml/2006/main">
  <p:tag name="SLIDENAME" val="Firm in numbers(opt3)"/>
  <p:tag name="SLIDEDATE" val="26 February 2022"/>
  <p:tag name="SLIDEVERSION" val="1.0"/>
  <p:tag name="SLIDECATEGORY1" val="General"/>
  <p:tag name="SLIDECATEGORY2" val="n/a"/>
  <p:tag name="SLIDECATEGORY3" val="n/a"/>
  <p:tag name="SLIDEAVAILABILITY" val="Yes"/>
  <p:tag name="SLIDECOMMENTS" val=""/>
</p:tagLst>
</file>

<file path=ppt/theme/theme1.xml><?xml version="1.0" encoding="utf-8"?>
<a:theme xmlns:a="http://schemas.openxmlformats.org/drawingml/2006/main" name="Bird &amp; Bird - 16x9">
  <a:themeElements>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E55E6273-F640-48D2-83D5-49EE84CA8E99}" vid="{01CE6CB8-42DE-46DB-AC7F-DB1CD4803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_rels/item4.xml.rels>&#65279;<?xml version="1.0" encoding="UTF-8" standalone="yes"?>
<Relationships xmlns="http://schemas.openxmlformats.org/package/2006/relationships">
  <Relationship Id="rId1" Type="http://schemas.openxmlformats.org/officeDocument/2006/relationships/customXmlProps" Target="itemProps4.xml" />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06F494E8EB549826C9220B0DBFA18" ma:contentTypeVersion="16" ma:contentTypeDescription="Een nieuw document maken." ma:contentTypeScope="" ma:versionID="414f864c0881e15e13825fa09a19f777">
  <xsd:schema xmlns:xsd="http://www.w3.org/2001/XMLSchema" xmlns:xs="http://www.w3.org/2001/XMLSchema" xmlns:p="http://schemas.microsoft.com/office/2006/metadata/properties" xmlns:ns2="75f07b51-56a8-4864-ae81-cf734decc816" xmlns:ns3="ed40461a-5137-478f-933c-78946a0ec0ea" targetNamespace="http://schemas.microsoft.com/office/2006/metadata/properties" ma:root="true" ma:fieldsID="9e72bdff5fd4e166393a070fa4f05084" ns2:_="" ns3:_="">
    <xsd:import namespace="75f07b51-56a8-4864-ae81-cf734decc816"/>
    <xsd:import namespace="ed40461a-5137-478f-933c-78946a0ec0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07b51-56a8-4864-ae81-cf734decc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b8e493f9-7e53-433e-af02-32115b8751d7"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0461a-5137-478f-933c-78946a0ec0e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ae7152f3-c313-445d-9730-113d8dfcd85a}" ma:internalName="TaxCatchAll" ma:showField="CatchAllData" ma:web="ed40461a-5137-478f-933c-78946a0ec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1 6 " ? > < p r o p e r t i e s   x m l n s = " h t t p : / / w w w . i m a n a g e . c o m / w o r k / x m l s c h e m a " >  
     < d o c u m e n t i d > A D M I N ! 5 5 1 7 3 1 6 1 . 1 < / d o c u m e n t i d >  
     < s e n d e r i d > O T R < / s e n d e r i d >  
     < s e n d e r e m a i l > O L A F . T R O J A N @ T W O B I R D S . C O M < / s e n d e r e m a i l >  
     < l a s t m o d i f i e d > 2 0 2 3 - 0 2 - 1 5 T 2 2 : 3 8 : 1 2 . 0 0 0 0 0 0 0 + 0 1 : 0 0 < / l a s t m o d i f i e d >  
     < d a t a b a s e > A D M I N < / d a t a b a s e >  
 < / 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d40461a-5137-478f-933c-78946a0ec0ea" xsi:nil="true"/>
    <lcf76f155ced4ddcb4097134ff3c332f xmlns="75f07b51-56a8-4864-ae81-cf734decc8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9C1B83-14A4-43BD-842E-EE356D3A3A85}"/>
</file>

<file path=customXml/itemProps2.xml><?xml version="1.0" encoding="utf-8"?>
<ds:datastoreItem xmlns:ds="http://schemas.openxmlformats.org/officeDocument/2006/customXml" ds:itemID="{761ED9FD-F739-4269-A998-133C7A9AB9D3}">
  <ds:schemaRefs>
    <ds:schemaRef ds:uri="http://www.imanage.com/work/xmlschema"/>
  </ds:schemaRefs>
</ds:datastoreItem>
</file>

<file path=customXml/itemProps3.xml><?xml version="1.0" encoding="utf-8"?>
<ds:datastoreItem xmlns:ds="http://schemas.openxmlformats.org/officeDocument/2006/customXml" ds:itemID="{978467B0-637C-4192-BD0A-159DA533E583}">
  <ds:schemaRefs>
    <ds:schemaRef ds:uri="http://schemas.microsoft.com/sharepoint/v3/contenttype/forms"/>
  </ds:schemaRefs>
</ds:datastoreItem>
</file>

<file path=customXml/itemProps4.xml><?xml version="1.0" encoding="utf-8"?>
<ds:datastoreItem xmlns:ds="http://schemas.openxmlformats.org/officeDocument/2006/customXml" ds:itemID="{97DD9CF9-8FFE-42E6-A34E-F2A385143CE7}">
  <ds:schemaRefs>
    <ds:schemaRef ds:uri="http://schemas.openxmlformats.org/package/2006/metadata/core-properties"/>
    <ds:schemaRef ds:uri="http://schemas.microsoft.com/office/2006/documentManagement/types"/>
    <ds:schemaRef ds:uri="a98157ff-b017-4921-8ad2-a7dd8004cc35"/>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e139d09a-41d9-45b5-98a0-2e84292a6e2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Words>1613</Words>
  <Application>Microsoft Office PowerPoint</Application>
  <PresentationFormat>Widescreen</PresentationFormat>
  <Paragraphs>228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Georgia</vt:lpstr>
      <vt:lpstr>Open Sans</vt:lpstr>
      <vt:lpstr>Symbol</vt:lpstr>
      <vt:lpstr>Bird &amp; Bird - 16x9</vt:lpstr>
      <vt:lpstr>Portretrecht  Een vreemde (en glibberige) eend in de bijt  Olaf Trojan</vt:lpstr>
      <vt:lpstr>Artikel 21 Aw</vt:lpstr>
      <vt:lpstr>Het portretbegrip</vt:lpstr>
      <vt:lpstr>Ontwikkeling portretbegrip</vt:lpstr>
      <vt:lpstr>Ontwikkeling portretbegrip (2)</vt:lpstr>
      <vt:lpstr>Wat is een portret in de zin van artikel 21 Aw?</vt:lpstr>
      <vt:lpstr>Stelling 1: Is dit een portret?</vt:lpstr>
      <vt:lpstr>Het redelijk belang</vt:lpstr>
      <vt:lpstr>Vondelparkarrest (1988)</vt:lpstr>
      <vt:lpstr>Ferdi E. (1994)</vt:lpstr>
      <vt:lpstr>Discodanser (1997)</vt:lpstr>
      <vt:lpstr>Schipholfoto</vt:lpstr>
      <vt:lpstr>Loeren naar de hoeren</vt:lpstr>
      <vt:lpstr>'t Schaep met de vijf poten (1979)</vt:lpstr>
      <vt:lpstr>Reklos (2009)</vt:lpstr>
      <vt:lpstr>Caroline von Hannover II (2012)</vt:lpstr>
      <vt:lpstr>Cruijff / Tirion (2013)</vt:lpstr>
      <vt:lpstr>Redelijke vergoeding</vt:lpstr>
      <vt:lpstr>Hoogte vergoeding</vt:lpstr>
      <vt:lpstr>Bijkomende omstandigheden</vt:lpstr>
      <vt:lpstr>PowerPoint Presentation</vt:lpstr>
      <vt:lpstr>PowerPoint Presentation</vt:lpstr>
      <vt:lpstr>PowerPoint Presentation</vt:lpstr>
      <vt:lpstr>PowerPoint Presentation</vt:lpstr>
      <vt:lpstr>PowerPoint Presentation</vt:lpstr>
      <vt:lpstr>Reclame vs informatieve waarde</vt:lpstr>
      <vt:lpstr>Stelling 2</vt:lpstr>
      <vt:lpstr>Niet-bekende personen</vt:lpstr>
      <vt:lpstr>Niet-bekende personen (2)</vt:lpstr>
      <vt:lpstr>Niet-bekende personen (3)</vt:lpstr>
      <vt:lpstr>Stelling 3</vt:lpstr>
      <vt:lpstr>Juridische grondslag</vt:lpstr>
      <vt:lpstr>De net-niet-geportretteerde</vt:lpstr>
      <vt:lpstr>Persoonskenmerken</vt:lpstr>
      <vt:lpstr>Beatrix / Monsterboard</vt:lpstr>
      <vt:lpstr>AVG (artikel 4 lid 1)</vt:lpstr>
      <vt:lpstr>AVG (artikel 6 lid 1 sub AVG)</vt:lpstr>
      <vt:lpstr>Een vreemde eend in de bijt</vt:lpstr>
      <vt:lpstr>Stelling 4</vt:lpstr>
      <vt:lpstr>Dank!  Olaf Trojan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