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307" r:id="rId3"/>
    <p:sldId id="313" r:id="rId4"/>
    <p:sldId id="308" r:id="rId5"/>
    <p:sldId id="311" r:id="rId6"/>
    <p:sldId id="318" r:id="rId7"/>
    <p:sldId id="312" r:id="rId8"/>
    <p:sldId id="309" r:id="rId9"/>
    <p:sldId id="316" r:id="rId10"/>
    <p:sldId id="314" r:id="rId11"/>
    <p:sldId id="317" r:id="rId12"/>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Seignette" initials="JS" lastIdx="1" clrIdx="0">
    <p:extLst>
      <p:ext uri="{19B8F6BF-5375-455C-9EA6-DF929625EA0E}">
        <p15:presenceInfo xmlns:p15="http://schemas.microsoft.com/office/powerpoint/2012/main" userId="S::seignette@hocker.nl::74ca8aa1-744b-41ba-b69b-e8a204089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BE1"/>
    <a:srgbClr val="DDF5EB"/>
    <a:srgbClr val="E3E9E2"/>
    <a:srgbClr val="DFE9E3"/>
    <a:srgbClr val="E1E9E3"/>
    <a:srgbClr val="E3E9E3"/>
    <a:srgbClr val="E5E9E1"/>
    <a:srgbClr val="E5EBE1"/>
    <a:srgbClr val="E5F0E1"/>
    <a:srgbClr val="EBFA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947" autoAdjust="0"/>
  </p:normalViewPr>
  <p:slideViewPr>
    <p:cSldViewPr snapToGrid="0">
      <p:cViewPr varScale="1">
        <p:scale>
          <a:sx n="67" d="100"/>
          <a:sy n="67" d="100"/>
        </p:scale>
        <p:origin x="604" y="52"/>
      </p:cViewPr>
      <p:guideLst>
        <p:guide orient="horz" pos="2160"/>
        <p:guide pos="3840"/>
      </p:guideLst>
    </p:cSldViewPr>
  </p:slideViewPr>
  <p:outlineViewPr>
    <p:cViewPr>
      <p:scale>
        <a:sx n="33" d="100"/>
        <a:sy n="33" d="100"/>
      </p:scale>
      <p:origin x="0" y="-37836"/>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Seignette" userId="74ca8aa1-744b-41ba-b69b-e8a204089425" providerId="ADAL" clId="{FEF4EDA4-496A-4117-979F-F059B1731E6B}"/>
    <pc:docChg chg="undo custSel addSld delSld modSld sldOrd">
      <pc:chgData name="Jacqueline Seignette" userId="74ca8aa1-744b-41ba-b69b-e8a204089425" providerId="ADAL" clId="{FEF4EDA4-496A-4117-979F-F059B1731E6B}" dt="2024-01-31T11:51:03.079" v="4606" actId="14100"/>
      <pc:docMkLst>
        <pc:docMk/>
      </pc:docMkLst>
      <pc:sldChg chg="modSp mod">
        <pc:chgData name="Jacqueline Seignette" userId="74ca8aa1-744b-41ba-b69b-e8a204089425" providerId="ADAL" clId="{FEF4EDA4-496A-4117-979F-F059B1731E6B}" dt="2024-01-31T09:10:16.894" v="58" actId="2711"/>
        <pc:sldMkLst>
          <pc:docMk/>
          <pc:sldMk cId="1378026390" sldId="258"/>
        </pc:sldMkLst>
        <pc:spChg chg="mod">
          <ac:chgData name="Jacqueline Seignette" userId="74ca8aa1-744b-41ba-b69b-e8a204089425" providerId="ADAL" clId="{FEF4EDA4-496A-4117-979F-F059B1731E6B}" dt="2024-01-31T09:10:16.894" v="58" actId="2711"/>
          <ac:spMkLst>
            <pc:docMk/>
            <pc:sldMk cId="1378026390" sldId="258"/>
            <ac:spMk id="2" creationId="{FB06B9B0-F376-44F2-AE87-A5454ACDFFC4}"/>
          </ac:spMkLst>
        </pc:spChg>
        <pc:spChg chg="mod">
          <ac:chgData name="Jacqueline Seignette" userId="74ca8aa1-744b-41ba-b69b-e8a204089425" providerId="ADAL" clId="{FEF4EDA4-496A-4117-979F-F059B1731E6B}" dt="2024-01-31T09:09:01.579" v="44" actId="1076"/>
          <ac:spMkLst>
            <pc:docMk/>
            <pc:sldMk cId="1378026390" sldId="258"/>
            <ac:spMk id="6" creationId="{FB06B9B0-F376-44F2-AE87-A5454ACDFFC4}"/>
          </ac:spMkLst>
        </pc:spChg>
      </pc:sldChg>
      <pc:sldChg chg="addSp delSp modSp mod">
        <pc:chgData name="Jacqueline Seignette" userId="74ca8aa1-744b-41ba-b69b-e8a204089425" providerId="ADAL" clId="{FEF4EDA4-496A-4117-979F-F059B1731E6B}" dt="2024-01-31T10:21:22.120" v="1641" actId="6549"/>
        <pc:sldMkLst>
          <pc:docMk/>
          <pc:sldMk cId="1913821882" sldId="307"/>
        </pc:sldMkLst>
        <pc:spChg chg="add del">
          <ac:chgData name="Jacqueline Seignette" userId="74ca8aa1-744b-41ba-b69b-e8a204089425" providerId="ADAL" clId="{FEF4EDA4-496A-4117-979F-F059B1731E6B}" dt="2024-01-31T09:53:38.634" v="501" actId="11529"/>
          <ac:spMkLst>
            <pc:docMk/>
            <pc:sldMk cId="1913821882" sldId="307"/>
            <ac:spMk id="3" creationId="{C5486AE8-0856-A8E3-A932-EECCD3E0AD87}"/>
          </ac:spMkLst>
        </pc:spChg>
        <pc:spChg chg="add del">
          <ac:chgData name="Jacqueline Seignette" userId="74ca8aa1-744b-41ba-b69b-e8a204089425" providerId="ADAL" clId="{FEF4EDA4-496A-4117-979F-F059B1731E6B}" dt="2024-01-31T09:54:29.097" v="503" actId="11529"/>
          <ac:spMkLst>
            <pc:docMk/>
            <pc:sldMk cId="1913821882" sldId="307"/>
            <ac:spMk id="4" creationId="{7DAC6FF7-D18F-4A87-C9A7-0F85A3DA0D25}"/>
          </ac:spMkLst>
        </pc:spChg>
        <pc:spChg chg="mod">
          <ac:chgData name="Jacqueline Seignette" userId="74ca8aa1-744b-41ba-b69b-e8a204089425" providerId="ADAL" clId="{FEF4EDA4-496A-4117-979F-F059B1731E6B}" dt="2024-01-31T10:21:22.120" v="1641" actId="6549"/>
          <ac:spMkLst>
            <pc:docMk/>
            <pc:sldMk cId="1913821882" sldId="307"/>
            <ac:spMk id="6" creationId="{1031418E-2F44-4F07-981A-3B8B4698C677}"/>
          </ac:spMkLst>
        </pc:spChg>
      </pc:sldChg>
      <pc:sldChg chg="modSp mod">
        <pc:chgData name="Jacqueline Seignette" userId="74ca8aa1-744b-41ba-b69b-e8a204089425" providerId="ADAL" clId="{FEF4EDA4-496A-4117-979F-F059B1731E6B}" dt="2024-01-31T10:43:17.315" v="2639" actId="6549"/>
        <pc:sldMkLst>
          <pc:docMk/>
          <pc:sldMk cId="3784699491" sldId="308"/>
        </pc:sldMkLst>
        <pc:spChg chg="mod">
          <ac:chgData name="Jacqueline Seignette" userId="74ca8aa1-744b-41ba-b69b-e8a204089425" providerId="ADAL" clId="{FEF4EDA4-496A-4117-979F-F059B1731E6B}" dt="2024-01-31T10:43:17.315" v="2639" actId="6549"/>
          <ac:spMkLst>
            <pc:docMk/>
            <pc:sldMk cId="3784699491" sldId="308"/>
            <ac:spMk id="6" creationId="{1031418E-2F44-4F07-981A-3B8B4698C677}"/>
          </ac:spMkLst>
        </pc:spChg>
      </pc:sldChg>
      <pc:sldChg chg="modSp mod ord">
        <pc:chgData name="Jacqueline Seignette" userId="74ca8aa1-744b-41ba-b69b-e8a204089425" providerId="ADAL" clId="{FEF4EDA4-496A-4117-979F-F059B1731E6B}" dt="2024-01-31T11:50:46.673" v="4605" actId="6549"/>
        <pc:sldMkLst>
          <pc:docMk/>
          <pc:sldMk cId="2064905784" sldId="309"/>
        </pc:sldMkLst>
        <pc:spChg chg="mod">
          <ac:chgData name="Jacqueline Seignette" userId="74ca8aa1-744b-41ba-b69b-e8a204089425" providerId="ADAL" clId="{FEF4EDA4-496A-4117-979F-F059B1731E6B}" dt="2024-01-31T11:50:46.673" v="4605" actId="6549"/>
          <ac:spMkLst>
            <pc:docMk/>
            <pc:sldMk cId="2064905784" sldId="309"/>
            <ac:spMk id="6" creationId="{1031418E-2F44-4F07-981A-3B8B4698C677}"/>
          </ac:spMkLst>
        </pc:spChg>
      </pc:sldChg>
      <pc:sldChg chg="addSp modSp mod">
        <pc:chgData name="Jacqueline Seignette" userId="74ca8aa1-744b-41ba-b69b-e8a204089425" providerId="ADAL" clId="{FEF4EDA4-496A-4117-979F-F059B1731E6B}" dt="2024-01-31T11:49:45.982" v="4592" actId="1076"/>
        <pc:sldMkLst>
          <pc:docMk/>
          <pc:sldMk cId="3825754612" sldId="310"/>
        </pc:sldMkLst>
        <pc:spChg chg="mod">
          <ac:chgData name="Jacqueline Seignette" userId="74ca8aa1-744b-41ba-b69b-e8a204089425" providerId="ADAL" clId="{FEF4EDA4-496A-4117-979F-F059B1731E6B}" dt="2024-01-31T11:49:34.496" v="4591" actId="20577"/>
          <ac:spMkLst>
            <pc:docMk/>
            <pc:sldMk cId="3825754612" sldId="310"/>
            <ac:spMk id="6" creationId="{1031418E-2F44-4F07-981A-3B8B4698C677}"/>
          </ac:spMkLst>
        </pc:spChg>
        <pc:picChg chg="add mod">
          <ac:chgData name="Jacqueline Seignette" userId="74ca8aa1-744b-41ba-b69b-e8a204089425" providerId="ADAL" clId="{FEF4EDA4-496A-4117-979F-F059B1731E6B}" dt="2024-01-31T11:49:45.982" v="4592" actId="1076"/>
          <ac:picMkLst>
            <pc:docMk/>
            <pc:sldMk cId="3825754612" sldId="310"/>
            <ac:picMk id="3" creationId="{E750F02C-8F2E-0251-8E0E-B7A5737FDB54}"/>
          </ac:picMkLst>
        </pc:picChg>
        <pc:picChg chg="add mod">
          <ac:chgData name="Jacqueline Seignette" userId="74ca8aa1-744b-41ba-b69b-e8a204089425" providerId="ADAL" clId="{FEF4EDA4-496A-4117-979F-F059B1731E6B}" dt="2024-01-31T11:48:27.113" v="4573" actId="1076"/>
          <ac:picMkLst>
            <pc:docMk/>
            <pc:sldMk cId="3825754612" sldId="310"/>
            <ac:picMk id="1026" creationId="{D661DB06-7DFB-2EAB-9549-601A54E69318}"/>
          </ac:picMkLst>
        </pc:picChg>
        <pc:picChg chg="add mod">
          <ac:chgData name="Jacqueline Seignette" userId="74ca8aa1-744b-41ba-b69b-e8a204089425" providerId="ADAL" clId="{FEF4EDA4-496A-4117-979F-F059B1731E6B}" dt="2024-01-31T11:49:02.108" v="4586" actId="1076"/>
          <ac:picMkLst>
            <pc:docMk/>
            <pc:sldMk cId="3825754612" sldId="310"/>
            <ac:picMk id="1028" creationId="{07B1F7B5-61F8-378B-C3C8-B7A80D1EA3F6}"/>
          </ac:picMkLst>
        </pc:picChg>
        <pc:picChg chg="add">
          <ac:chgData name="Jacqueline Seignette" userId="74ca8aa1-744b-41ba-b69b-e8a204089425" providerId="ADAL" clId="{FEF4EDA4-496A-4117-979F-F059B1731E6B}" dt="2024-01-31T11:49:07.393" v="4587"/>
          <ac:picMkLst>
            <pc:docMk/>
            <pc:sldMk cId="3825754612" sldId="310"/>
            <ac:picMk id="1030" creationId="{717C5395-E037-A12E-ADFC-EE18474EAAD3}"/>
          </ac:picMkLst>
        </pc:picChg>
      </pc:sldChg>
      <pc:sldChg chg="modSp mod">
        <pc:chgData name="Jacqueline Seignette" userId="74ca8aa1-744b-41ba-b69b-e8a204089425" providerId="ADAL" clId="{FEF4EDA4-496A-4117-979F-F059B1731E6B}" dt="2024-01-31T11:24:51.046" v="3743" actId="20577"/>
        <pc:sldMkLst>
          <pc:docMk/>
          <pc:sldMk cId="357689241" sldId="311"/>
        </pc:sldMkLst>
        <pc:spChg chg="mod">
          <ac:chgData name="Jacqueline Seignette" userId="74ca8aa1-744b-41ba-b69b-e8a204089425" providerId="ADAL" clId="{FEF4EDA4-496A-4117-979F-F059B1731E6B}" dt="2024-01-31T11:24:51.046" v="3743" actId="20577"/>
          <ac:spMkLst>
            <pc:docMk/>
            <pc:sldMk cId="357689241" sldId="311"/>
            <ac:spMk id="6" creationId="{1031418E-2F44-4F07-981A-3B8B4698C677}"/>
          </ac:spMkLst>
        </pc:spChg>
      </pc:sldChg>
      <pc:sldChg chg="modSp add mod">
        <pc:chgData name="Jacqueline Seignette" userId="74ca8aa1-744b-41ba-b69b-e8a204089425" providerId="ADAL" clId="{FEF4EDA4-496A-4117-979F-F059B1731E6B}" dt="2024-01-31T11:47:31.074" v="4559" actId="13926"/>
        <pc:sldMkLst>
          <pc:docMk/>
          <pc:sldMk cId="599867750" sldId="312"/>
        </pc:sldMkLst>
        <pc:spChg chg="mod">
          <ac:chgData name="Jacqueline Seignette" userId="74ca8aa1-744b-41ba-b69b-e8a204089425" providerId="ADAL" clId="{FEF4EDA4-496A-4117-979F-F059B1731E6B}" dt="2024-01-31T11:47:31.074" v="4559" actId="13926"/>
          <ac:spMkLst>
            <pc:docMk/>
            <pc:sldMk cId="599867750" sldId="312"/>
            <ac:spMk id="6" creationId="{1031418E-2F44-4F07-981A-3B8B4698C677}"/>
          </ac:spMkLst>
        </pc:spChg>
      </pc:sldChg>
      <pc:sldChg chg="modSp add del mod">
        <pc:chgData name="Jacqueline Seignette" userId="74ca8aa1-744b-41ba-b69b-e8a204089425" providerId="ADAL" clId="{FEF4EDA4-496A-4117-979F-F059B1731E6B}" dt="2024-01-31T09:49:57.641" v="404" actId="47"/>
        <pc:sldMkLst>
          <pc:docMk/>
          <pc:sldMk cId="1949353013" sldId="312"/>
        </pc:sldMkLst>
        <pc:spChg chg="mod">
          <ac:chgData name="Jacqueline Seignette" userId="74ca8aa1-744b-41ba-b69b-e8a204089425" providerId="ADAL" clId="{FEF4EDA4-496A-4117-979F-F059B1731E6B}" dt="2024-01-31T09:13:40.578" v="148" actId="20577"/>
          <ac:spMkLst>
            <pc:docMk/>
            <pc:sldMk cId="1949353013" sldId="312"/>
            <ac:spMk id="6" creationId="{1031418E-2F44-4F07-981A-3B8B4698C677}"/>
          </ac:spMkLst>
        </pc:spChg>
      </pc:sldChg>
      <pc:sldChg chg="modSp add mod">
        <pc:chgData name="Jacqueline Seignette" userId="74ca8aa1-744b-41ba-b69b-e8a204089425" providerId="ADAL" clId="{FEF4EDA4-496A-4117-979F-F059B1731E6B}" dt="2024-01-31T10:35:35.757" v="2260" actId="20577"/>
        <pc:sldMkLst>
          <pc:docMk/>
          <pc:sldMk cId="2169029242" sldId="313"/>
        </pc:sldMkLst>
        <pc:spChg chg="mod">
          <ac:chgData name="Jacqueline Seignette" userId="74ca8aa1-744b-41ba-b69b-e8a204089425" providerId="ADAL" clId="{FEF4EDA4-496A-4117-979F-F059B1731E6B}" dt="2024-01-31T10:35:35.757" v="2260" actId="20577"/>
          <ac:spMkLst>
            <pc:docMk/>
            <pc:sldMk cId="2169029242" sldId="313"/>
            <ac:spMk id="6" creationId="{1031418E-2F44-4F07-981A-3B8B4698C677}"/>
          </ac:spMkLst>
        </pc:spChg>
      </pc:sldChg>
      <pc:sldChg chg="add del">
        <pc:chgData name="Jacqueline Seignette" userId="74ca8aa1-744b-41ba-b69b-e8a204089425" providerId="ADAL" clId="{FEF4EDA4-496A-4117-979F-F059B1731E6B}" dt="2024-01-31T11:42:04.457" v="4233" actId="47"/>
        <pc:sldMkLst>
          <pc:docMk/>
          <pc:sldMk cId="1266525775" sldId="314"/>
        </pc:sldMkLst>
      </pc:sldChg>
      <pc:sldChg chg="addSp modSp add mod">
        <pc:chgData name="Jacqueline Seignette" userId="74ca8aa1-744b-41ba-b69b-e8a204089425" providerId="ADAL" clId="{FEF4EDA4-496A-4117-979F-F059B1731E6B}" dt="2024-01-31T11:51:03.079" v="4606" actId="14100"/>
        <pc:sldMkLst>
          <pc:docMk/>
          <pc:sldMk cId="3654397039" sldId="314"/>
        </pc:sldMkLst>
        <pc:spChg chg="mod">
          <ac:chgData name="Jacqueline Seignette" userId="74ca8aa1-744b-41ba-b69b-e8a204089425" providerId="ADAL" clId="{FEF4EDA4-496A-4117-979F-F059B1731E6B}" dt="2024-01-31T11:46:22.274" v="4534" actId="6549"/>
          <ac:spMkLst>
            <pc:docMk/>
            <pc:sldMk cId="3654397039" sldId="314"/>
            <ac:spMk id="6" creationId="{1031418E-2F44-4F07-981A-3B8B4698C677}"/>
          </ac:spMkLst>
        </pc:spChg>
        <pc:picChg chg="add mod">
          <ac:chgData name="Jacqueline Seignette" userId="74ca8aa1-744b-41ba-b69b-e8a204089425" providerId="ADAL" clId="{FEF4EDA4-496A-4117-979F-F059B1731E6B}" dt="2024-01-31T11:51:03.079" v="4606" actId="14100"/>
          <ac:picMkLst>
            <pc:docMk/>
            <pc:sldMk cId="3654397039" sldId="314"/>
            <ac:picMk id="3" creationId="{885635ED-657C-A0B2-A328-26F7CAB8CDDF}"/>
          </ac:picMkLst>
        </pc:picChg>
      </pc:sldChg>
    </pc:docChg>
  </pc:docChgLst>
  <pc:docChgLst>
    <pc:chgData name="Jacqueline Seignette" userId="74ca8aa1-744b-41ba-b69b-e8a204089425" providerId="ADAL" clId="{7CBEBFC2-3144-4D76-8834-B6F58AC083BA}"/>
    <pc:docChg chg="undo custSel addSld delSld modSld sldOrd">
      <pc:chgData name="Jacqueline Seignette" userId="74ca8aa1-744b-41ba-b69b-e8a204089425" providerId="ADAL" clId="{7CBEBFC2-3144-4D76-8834-B6F58AC083BA}" dt="2024-02-08T17:58:17.686" v="8088" actId="20577"/>
      <pc:docMkLst>
        <pc:docMk/>
      </pc:docMkLst>
      <pc:sldChg chg="modSp mod">
        <pc:chgData name="Jacqueline Seignette" userId="74ca8aa1-744b-41ba-b69b-e8a204089425" providerId="ADAL" clId="{7CBEBFC2-3144-4D76-8834-B6F58AC083BA}" dt="2024-02-08T17:58:17.686" v="8088" actId="20577"/>
        <pc:sldMkLst>
          <pc:docMk/>
          <pc:sldMk cId="1913821882" sldId="307"/>
        </pc:sldMkLst>
        <pc:spChg chg="mod">
          <ac:chgData name="Jacqueline Seignette" userId="74ca8aa1-744b-41ba-b69b-e8a204089425" providerId="ADAL" clId="{7CBEBFC2-3144-4D76-8834-B6F58AC083BA}" dt="2024-02-08T17:58:17.686" v="8088" actId="20577"/>
          <ac:spMkLst>
            <pc:docMk/>
            <pc:sldMk cId="1913821882" sldId="307"/>
            <ac:spMk id="6" creationId="{1031418E-2F44-4F07-981A-3B8B4698C677}"/>
          </ac:spMkLst>
        </pc:spChg>
      </pc:sldChg>
      <pc:sldChg chg="modSp mod">
        <pc:chgData name="Jacqueline Seignette" userId="74ca8aa1-744b-41ba-b69b-e8a204089425" providerId="ADAL" clId="{7CBEBFC2-3144-4D76-8834-B6F58AC083BA}" dt="2024-02-08T16:53:08.055" v="6534" actId="20577"/>
        <pc:sldMkLst>
          <pc:docMk/>
          <pc:sldMk cId="3784699491" sldId="308"/>
        </pc:sldMkLst>
        <pc:spChg chg="mod">
          <ac:chgData name="Jacqueline Seignette" userId="74ca8aa1-744b-41ba-b69b-e8a204089425" providerId="ADAL" clId="{7CBEBFC2-3144-4D76-8834-B6F58AC083BA}" dt="2024-02-08T16:53:08.055" v="6534" actId="20577"/>
          <ac:spMkLst>
            <pc:docMk/>
            <pc:sldMk cId="3784699491" sldId="308"/>
            <ac:spMk id="6" creationId="{1031418E-2F44-4F07-981A-3B8B4698C677}"/>
          </ac:spMkLst>
        </pc:spChg>
      </pc:sldChg>
      <pc:sldChg chg="modSp mod">
        <pc:chgData name="Jacqueline Seignette" userId="74ca8aa1-744b-41ba-b69b-e8a204089425" providerId="ADAL" clId="{7CBEBFC2-3144-4D76-8834-B6F58AC083BA}" dt="2024-02-08T17:55:34.390" v="7984" actId="255"/>
        <pc:sldMkLst>
          <pc:docMk/>
          <pc:sldMk cId="2064905784" sldId="309"/>
        </pc:sldMkLst>
        <pc:spChg chg="mod">
          <ac:chgData name="Jacqueline Seignette" userId="74ca8aa1-744b-41ba-b69b-e8a204089425" providerId="ADAL" clId="{7CBEBFC2-3144-4D76-8834-B6F58AC083BA}" dt="2024-02-08T17:55:34.390" v="7984" actId="255"/>
          <ac:spMkLst>
            <pc:docMk/>
            <pc:sldMk cId="2064905784" sldId="309"/>
            <ac:spMk id="6" creationId="{1031418E-2F44-4F07-981A-3B8B4698C677}"/>
          </ac:spMkLst>
        </pc:spChg>
      </pc:sldChg>
      <pc:sldChg chg="modSp mod ord">
        <pc:chgData name="Jacqueline Seignette" userId="74ca8aa1-744b-41ba-b69b-e8a204089425" providerId="ADAL" clId="{7CBEBFC2-3144-4D76-8834-B6F58AC083BA}" dt="2024-02-08T17:54:20.754" v="7979" actId="20577"/>
        <pc:sldMkLst>
          <pc:docMk/>
          <pc:sldMk cId="3825754612" sldId="310"/>
        </pc:sldMkLst>
        <pc:spChg chg="mod">
          <ac:chgData name="Jacqueline Seignette" userId="74ca8aa1-744b-41ba-b69b-e8a204089425" providerId="ADAL" clId="{7CBEBFC2-3144-4D76-8834-B6F58AC083BA}" dt="2024-02-08T17:54:20.754" v="7979" actId="20577"/>
          <ac:spMkLst>
            <pc:docMk/>
            <pc:sldMk cId="3825754612" sldId="310"/>
            <ac:spMk id="6" creationId="{1031418E-2F44-4F07-981A-3B8B4698C677}"/>
          </ac:spMkLst>
        </pc:spChg>
        <pc:picChg chg="mod">
          <ac:chgData name="Jacqueline Seignette" userId="74ca8aa1-744b-41ba-b69b-e8a204089425" providerId="ADAL" clId="{7CBEBFC2-3144-4D76-8834-B6F58AC083BA}" dt="2024-02-08T17:04:40.158" v="7054" actId="1076"/>
          <ac:picMkLst>
            <pc:docMk/>
            <pc:sldMk cId="3825754612" sldId="310"/>
            <ac:picMk id="3" creationId="{E750F02C-8F2E-0251-8E0E-B7A5737FDB54}"/>
          </ac:picMkLst>
        </pc:picChg>
      </pc:sldChg>
      <pc:sldChg chg="modSp add del mod">
        <pc:chgData name="Jacqueline Seignette" userId="74ca8aa1-744b-41ba-b69b-e8a204089425" providerId="ADAL" clId="{7CBEBFC2-3144-4D76-8834-B6F58AC083BA}" dt="2024-02-08T15:36:00.521" v="4181" actId="20577"/>
        <pc:sldMkLst>
          <pc:docMk/>
          <pc:sldMk cId="357689241" sldId="311"/>
        </pc:sldMkLst>
        <pc:spChg chg="mod">
          <ac:chgData name="Jacqueline Seignette" userId="74ca8aa1-744b-41ba-b69b-e8a204089425" providerId="ADAL" clId="{7CBEBFC2-3144-4D76-8834-B6F58AC083BA}" dt="2024-02-08T15:36:00.521" v="4181" actId="20577"/>
          <ac:spMkLst>
            <pc:docMk/>
            <pc:sldMk cId="357689241" sldId="311"/>
            <ac:spMk id="6" creationId="{1031418E-2F44-4F07-981A-3B8B4698C677}"/>
          </ac:spMkLst>
        </pc:spChg>
      </pc:sldChg>
      <pc:sldChg chg="addSp modSp mod">
        <pc:chgData name="Jacqueline Seignette" userId="74ca8aa1-744b-41ba-b69b-e8a204089425" providerId="ADAL" clId="{7CBEBFC2-3144-4D76-8834-B6F58AC083BA}" dt="2024-02-08T17:52:37.162" v="7848" actId="27636"/>
        <pc:sldMkLst>
          <pc:docMk/>
          <pc:sldMk cId="599867750" sldId="312"/>
        </pc:sldMkLst>
        <pc:spChg chg="add mod">
          <ac:chgData name="Jacqueline Seignette" userId="74ca8aa1-744b-41ba-b69b-e8a204089425" providerId="ADAL" clId="{7CBEBFC2-3144-4D76-8834-B6F58AC083BA}" dt="2024-02-08T15:20:05.835" v="3710" actId="6549"/>
          <ac:spMkLst>
            <pc:docMk/>
            <pc:sldMk cId="599867750" sldId="312"/>
            <ac:spMk id="3" creationId="{B8860D91-3A4E-1F0E-6628-8B3BB0B54DE4}"/>
          </ac:spMkLst>
        </pc:spChg>
        <pc:spChg chg="mod">
          <ac:chgData name="Jacqueline Seignette" userId="74ca8aa1-744b-41ba-b69b-e8a204089425" providerId="ADAL" clId="{7CBEBFC2-3144-4D76-8834-B6F58AC083BA}" dt="2024-02-08T17:52:37.162" v="7848" actId="27636"/>
          <ac:spMkLst>
            <pc:docMk/>
            <pc:sldMk cId="599867750" sldId="312"/>
            <ac:spMk id="6" creationId="{1031418E-2F44-4F07-981A-3B8B4698C677}"/>
          </ac:spMkLst>
        </pc:spChg>
      </pc:sldChg>
      <pc:sldChg chg="modSp mod">
        <pc:chgData name="Jacqueline Seignette" userId="74ca8aa1-744b-41ba-b69b-e8a204089425" providerId="ADAL" clId="{7CBEBFC2-3144-4D76-8834-B6F58AC083BA}" dt="2024-02-08T17:28:00.153" v="7596" actId="6549"/>
        <pc:sldMkLst>
          <pc:docMk/>
          <pc:sldMk cId="2169029242" sldId="313"/>
        </pc:sldMkLst>
        <pc:spChg chg="mod">
          <ac:chgData name="Jacqueline Seignette" userId="74ca8aa1-744b-41ba-b69b-e8a204089425" providerId="ADAL" clId="{7CBEBFC2-3144-4D76-8834-B6F58AC083BA}" dt="2024-02-08T17:28:00.153" v="7596" actId="6549"/>
          <ac:spMkLst>
            <pc:docMk/>
            <pc:sldMk cId="2169029242" sldId="313"/>
            <ac:spMk id="6" creationId="{1031418E-2F44-4F07-981A-3B8B4698C677}"/>
          </ac:spMkLst>
        </pc:spChg>
      </pc:sldChg>
      <pc:sldChg chg="addSp modSp mod">
        <pc:chgData name="Jacqueline Seignette" userId="74ca8aa1-744b-41ba-b69b-e8a204089425" providerId="ADAL" clId="{7CBEBFC2-3144-4D76-8834-B6F58AC083BA}" dt="2024-02-08T17:56:59.885" v="8032" actId="6549"/>
        <pc:sldMkLst>
          <pc:docMk/>
          <pc:sldMk cId="3654397039" sldId="314"/>
        </pc:sldMkLst>
        <pc:spChg chg="mod">
          <ac:chgData name="Jacqueline Seignette" userId="74ca8aa1-744b-41ba-b69b-e8a204089425" providerId="ADAL" clId="{7CBEBFC2-3144-4D76-8834-B6F58AC083BA}" dt="2024-02-08T17:56:59.885" v="8032" actId="6549"/>
          <ac:spMkLst>
            <pc:docMk/>
            <pc:sldMk cId="3654397039" sldId="314"/>
            <ac:spMk id="6" creationId="{1031418E-2F44-4F07-981A-3B8B4698C677}"/>
          </ac:spMkLst>
        </pc:spChg>
        <pc:picChg chg="mod">
          <ac:chgData name="Jacqueline Seignette" userId="74ca8aa1-744b-41ba-b69b-e8a204089425" providerId="ADAL" clId="{7CBEBFC2-3144-4D76-8834-B6F58AC083BA}" dt="2024-02-08T16:44:49.736" v="6294" actId="1076"/>
          <ac:picMkLst>
            <pc:docMk/>
            <pc:sldMk cId="3654397039" sldId="314"/>
            <ac:picMk id="3" creationId="{885635ED-657C-A0B2-A328-26F7CAB8CDDF}"/>
          </ac:picMkLst>
        </pc:picChg>
        <pc:picChg chg="add mod">
          <ac:chgData name="Jacqueline Seignette" userId="74ca8aa1-744b-41ba-b69b-e8a204089425" providerId="ADAL" clId="{7CBEBFC2-3144-4D76-8834-B6F58AC083BA}" dt="2024-02-08T16:58:15.276" v="6877" actId="1076"/>
          <ac:picMkLst>
            <pc:docMk/>
            <pc:sldMk cId="3654397039" sldId="314"/>
            <ac:picMk id="4" creationId="{BF4B6816-B1A5-39CB-03F0-8790DB5C5FE1}"/>
          </ac:picMkLst>
        </pc:picChg>
        <pc:picChg chg="add mod">
          <ac:chgData name="Jacqueline Seignette" userId="74ca8aa1-744b-41ba-b69b-e8a204089425" providerId="ADAL" clId="{7CBEBFC2-3144-4D76-8834-B6F58AC083BA}" dt="2024-02-08T16:50:23.769" v="6388" actId="14100"/>
          <ac:picMkLst>
            <pc:docMk/>
            <pc:sldMk cId="3654397039" sldId="314"/>
            <ac:picMk id="2050" creationId="{AF84A133-D7F7-349B-DAB0-17CD038F9825}"/>
          </ac:picMkLst>
        </pc:picChg>
      </pc:sldChg>
      <pc:sldChg chg="modSp del mod">
        <pc:chgData name="Jacqueline Seignette" userId="74ca8aa1-744b-41ba-b69b-e8a204089425" providerId="ADAL" clId="{7CBEBFC2-3144-4D76-8834-B6F58AC083BA}" dt="2024-02-08T15:49:35.698" v="4454" actId="47"/>
        <pc:sldMkLst>
          <pc:docMk/>
          <pc:sldMk cId="174010623" sldId="315"/>
        </pc:sldMkLst>
        <pc:spChg chg="mod">
          <ac:chgData name="Jacqueline Seignette" userId="74ca8aa1-744b-41ba-b69b-e8a204089425" providerId="ADAL" clId="{7CBEBFC2-3144-4D76-8834-B6F58AC083BA}" dt="2024-02-08T15:23:36.139" v="3809" actId="6549"/>
          <ac:spMkLst>
            <pc:docMk/>
            <pc:sldMk cId="174010623" sldId="315"/>
            <ac:spMk id="6" creationId="{1031418E-2F44-4F07-981A-3B8B4698C677}"/>
          </ac:spMkLst>
        </pc:spChg>
      </pc:sldChg>
      <pc:sldChg chg="modSp mod">
        <pc:chgData name="Jacqueline Seignette" userId="74ca8aa1-744b-41ba-b69b-e8a204089425" providerId="ADAL" clId="{7CBEBFC2-3144-4D76-8834-B6F58AC083BA}" dt="2024-02-08T17:52:13.876" v="7846" actId="6549"/>
        <pc:sldMkLst>
          <pc:docMk/>
          <pc:sldMk cId="3901540294" sldId="316"/>
        </pc:sldMkLst>
        <pc:spChg chg="mod">
          <ac:chgData name="Jacqueline Seignette" userId="74ca8aa1-744b-41ba-b69b-e8a204089425" providerId="ADAL" clId="{7CBEBFC2-3144-4D76-8834-B6F58AC083BA}" dt="2024-02-08T17:52:13.876" v="7846" actId="6549"/>
          <ac:spMkLst>
            <pc:docMk/>
            <pc:sldMk cId="3901540294" sldId="316"/>
            <ac:spMk id="6" creationId="{1031418E-2F44-4F07-981A-3B8B4698C677}"/>
          </ac:spMkLst>
        </pc:spChg>
      </pc:sldChg>
      <pc:sldChg chg="modSp add mod">
        <pc:chgData name="Jacqueline Seignette" userId="74ca8aa1-744b-41ba-b69b-e8a204089425" providerId="ADAL" clId="{7CBEBFC2-3144-4D76-8834-B6F58AC083BA}" dt="2024-02-08T17:56:14.036" v="7992" actId="27636"/>
        <pc:sldMkLst>
          <pc:docMk/>
          <pc:sldMk cId="3398446061" sldId="317"/>
        </pc:sldMkLst>
        <pc:spChg chg="mod">
          <ac:chgData name="Jacqueline Seignette" userId="74ca8aa1-744b-41ba-b69b-e8a204089425" providerId="ADAL" clId="{7CBEBFC2-3144-4D76-8834-B6F58AC083BA}" dt="2024-02-08T17:56:14.036" v="7992" actId="27636"/>
          <ac:spMkLst>
            <pc:docMk/>
            <pc:sldMk cId="3398446061" sldId="317"/>
            <ac:spMk id="6" creationId="{1031418E-2F44-4F07-981A-3B8B4698C677}"/>
          </ac:spMkLst>
        </pc:spChg>
        <pc:picChg chg="mod">
          <ac:chgData name="Jacqueline Seignette" userId="74ca8aa1-744b-41ba-b69b-e8a204089425" providerId="ADAL" clId="{7CBEBFC2-3144-4D76-8834-B6F58AC083BA}" dt="2024-02-08T16:54:11.647" v="6563" actId="1076"/>
          <ac:picMkLst>
            <pc:docMk/>
            <pc:sldMk cId="3398446061" sldId="317"/>
            <ac:picMk id="3" creationId="{885635ED-657C-A0B2-A328-26F7CAB8CDDF}"/>
          </ac:picMkLst>
        </pc:picChg>
      </pc:sldChg>
    </pc:docChg>
  </pc:docChgLst>
  <pc:docChgLst>
    <pc:chgData name="Jacqueline Seignette" userId="74ca8aa1-744b-41ba-b69b-e8a204089425" providerId="ADAL" clId="{A662F199-7346-4BB1-8AB0-EE3274AADCD0}"/>
    <pc:docChg chg="undo custSel modSld">
      <pc:chgData name="Jacqueline Seignette" userId="74ca8aa1-744b-41ba-b69b-e8a204089425" providerId="ADAL" clId="{A662F199-7346-4BB1-8AB0-EE3274AADCD0}" dt="2024-02-01T15:07:58.549" v="3471" actId="20577"/>
      <pc:docMkLst>
        <pc:docMk/>
      </pc:docMkLst>
      <pc:sldChg chg="modSp mod">
        <pc:chgData name="Jacqueline Seignette" userId="74ca8aa1-744b-41ba-b69b-e8a204089425" providerId="ADAL" clId="{A662F199-7346-4BB1-8AB0-EE3274AADCD0}" dt="2024-02-01T13:52:05.879" v="2579" actId="313"/>
        <pc:sldMkLst>
          <pc:docMk/>
          <pc:sldMk cId="1913821882" sldId="307"/>
        </pc:sldMkLst>
        <pc:spChg chg="mod">
          <ac:chgData name="Jacqueline Seignette" userId="74ca8aa1-744b-41ba-b69b-e8a204089425" providerId="ADAL" clId="{A662F199-7346-4BB1-8AB0-EE3274AADCD0}" dt="2024-02-01T13:52:05.879" v="2579" actId="313"/>
          <ac:spMkLst>
            <pc:docMk/>
            <pc:sldMk cId="1913821882" sldId="307"/>
            <ac:spMk id="6" creationId="{1031418E-2F44-4F07-981A-3B8B4698C677}"/>
          </ac:spMkLst>
        </pc:spChg>
      </pc:sldChg>
      <pc:sldChg chg="modSp mod">
        <pc:chgData name="Jacqueline Seignette" userId="74ca8aa1-744b-41ba-b69b-e8a204089425" providerId="ADAL" clId="{A662F199-7346-4BB1-8AB0-EE3274AADCD0}" dt="2024-02-01T13:48:39.678" v="2505" actId="20577"/>
        <pc:sldMkLst>
          <pc:docMk/>
          <pc:sldMk cId="3784699491" sldId="308"/>
        </pc:sldMkLst>
        <pc:spChg chg="mod">
          <ac:chgData name="Jacqueline Seignette" userId="74ca8aa1-744b-41ba-b69b-e8a204089425" providerId="ADAL" clId="{A662F199-7346-4BB1-8AB0-EE3274AADCD0}" dt="2024-02-01T13:48:39.678" v="2505" actId="20577"/>
          <ac:spMkLst>
            <pc:docMk/>
            <pc:sldMk cId="3784699491" sldId="308"/>
            <ac:spMk id="6" creationId="{1031418E-2F44-4F07-981A-3B8B4698C677}"/>
          </ac:spMkLst>
        </pc:spChg>
      </pc:sldChg>
      <pc:sldChg chg="modSp mod">
        <pc:chgData name="Jacqueline Seignette" userId="74ca8aa1-744b-41ba-b69b-e8a204089425" providerId="ADAL" clId="{A662F199-7346-4BB1-8AB0-EE3274AADCD0}" dt="2024-02-01T13:47:50.741" v="2474" actId="27636"/>
        <pc:sldMkLst>
          <pc:docMk/>
          <pc:sldMk cId="2064905784" sldId="309"/>
        </pc:sldMkLst>
        <pc:spChg chg="mod">
          <ac:chgData name="Jacqueline Seignette" userId="74ca8aa1-744b-41ba-b69b-e8a204089425" providerId="ADAL" clId="{A662F199-7346-4BB1-8AB0-EE3274AADCD0}" dt="2024-02-01T13:47:50.741" v="2474" actId="27636"/>
          <ac:spMkLst>
            <pc:docMk/>
            <pc:sldMk cId="2064905784" sldId="309"/>
            <ac:spMk id="6" creationId="{1031418E-2F44-4F07-981A-3B8B4698C677}"/>
          </ac:spMkLst>
        </pc:spChg>
      </pc:sldChg>
      <pc:sldChg chg="modSp mod">
        <pc:chgData name="Jacqueline Seignette" userId="74ca8aa1-744b-41ba-b69b-e8a204089425" providerId="ADAL" clId="{A662F199-7346-4BB1-8AB0-EE3274AADCD0}" dt="2024-02-01T15:02:04.938" v="3113" actId="6549"/>
        <pc:sldMkLst>
          <pc:docMk/>
          <pc:sldMk cId="3825754612" sldId="310"/>
        </pc:sldMkLst>
        <pc:spChg chg="mod">
          <ac:chgData name="Jacqueline Seignette" userId="74ca8aa1-744b-41ba-b69b-e8a204089425" providerId="ADAL" clId="{A662F199-7346-4BB1-8AB0-EE3274AADCD0}" dt="2024-02-01T15:02:04.938" v="3113" actId="6549"/>
          <ac:spMkLst>
            <pc:docMk/>
            <pc:sldMk cId="3825754612" sldId="310"/>
            <ac:spMk id="6" creationId="{1031418E-2F44-4F07-981A-3B8B4698C677}"/>
          </ac:spMkLst>
        </pc:spChg>
      </pc:sldChg>
      <pc:sldChg chg="modSp mod">
        <pc:chgData name="Jacqueline Seignette" userId="74ca8aa1-744b-41ba-b69b-e8a204089425" providerId="ADAL" clId="{A662F199-7346-4BB1-8AB0-EE3274AADCD0}" dt="2024-02-01T15:07:34.609" v="3453" actId="20577"/>
        <pc:sldMkLst>
          <pc:docMk/>
          <pc:sldMk cId="357689241" sldId="311"/>
        </pc:sldMkLst>
        <pc:spChg chg="mod">
          <ac:chgData name="Jacqueline Seignette" userId="74ca8aa1-744b-41ba-b69b-e8a204089425" providerId="ADAL" clId="{A662F199-7346-4BB1-8AB0-EE3274AADCD0}" dt="2024-02-01T15:07:34.609" v="3453" actId="20577"/>
          <ac:spMkLst>
            <pc:docMk/>
            <pc:sldMk cId="357689241" sldId="311"/>
            <ac:spMk id="6" creationId="{1031418E-2F44-4F07-981A-3B8B4698C677}"/>
          </ac:spMkLst>
        </pc:spChg>
      </pc:sldChg>
      <pc:sldChg chg="modSp mod">
        <pc:chgData name="Jacqueline Seignette" userId="74ca8aa1-744b-41ba-b69b-e8a204089425" providerId="ADAL" clId="{A662F199-7346-4BB1-8AB0-EE3274AADCD0}" dt="2024-02-01T15:07:58.549" v="3471" actId="20577"/>
        <pc:sldMkLst>
          <pc:docMk/>
          <pc:sldMk cId="599867750" sldId="312"/>
        </pc:sldMkLst>
        <pc:spChg chg="mod">
          <ac:chgData name="Jacqueline Seignette" userId="74ca8aa1-744b-41ba-b69b-e8a204089425" providerId="ADAL" clId="{A662F199-7346-4BB1-8AB0-EE3274AADCD0}" dt="2024-02-01T15:07:58.549" v="3471" actId="20577"/>
          <ac:spMkLst>
            <pc:docMk/>
            <pc:sldMk cId="599867750" sldId="312"/>
            <ac:spMk id="6" creationId="{1031418E-2F44-4F07-981A-3B8B4698C677}"/>
          </ac:spMkLst>
        </pc:spChg>
      </pc:sldChg>
      <pc:sldChg chg="modSp mod">
        <pc:chgData name="Jacqueline Seignette" userId="74ca8aa1-744b-41ba-b69b-e8a204089425" providerId="ADAL" clId="{A662F199-7346-4BB1-8AB0-EE3274AADCD0}" dt="2024-02-01T13:54:49.868" v="2694" actId="6549"/>
        <pc:sldMkLst>
          <pc:docMk/>
          <pc:sldMk cId="2169029242" sldId="313"/>
        </pc:sldMkLst>
        <pc:spChg chg="mod">
          <ac:chgData name="Jacqueline Seignette" userId="74ca8aa1-744b-41ba-b69b-e8a204089425" providerId="ADAL" clId="{A662F199-7346-4BB1-8AB0-EE3274AADCD0}" dt="2024-02-01T13:54:49.868" v="2694" actId="6549"/>
          <ac:spMkLst>
            <pc:docMk/>
            <pc:sldMk cId="2169029242" sldId="313"/>
            <ac:spMk id="6" creationId="{1031418E-2F44-4F07-981A-3B8B4698C677}"/>
          </ac:spMkLst>
        </pc:spChg>
      </pc:sldChg>
      <pc:sldChg chg="modSp mod">
        <pc:chgData name="Jacqueline Seignette" userId="74ca8aa1-744b-41ba-b69b-e8a204089425" providerId="ADAL" clId="{A662F199-7346-4BB1-8AB0-EE3274AADCD0}" dt="2024-02-01T15:05:09.735" v="3309" actId="6549"/>
        <pc:sldMkLst>
          <pc:docMk/>
          <pc:sldMk cId="3654397039" sldId="314"/>
        </pc:sldMkLst>
        <pc:spChg chg="mod">
          <ac:chgData name="Jacqueline Seignette" userId="74ca8aa1-744b-41ba-b69b-e8a204089425" providerId="ADAL" clId="{A662F199-7346-4BB1-8AB0-EE3274AADCD0}" dt="2024-02-01T15:05:09.735" v="3309" actId="6549"/>
          <ac:spMkLst>
            <pc:docMk/>
            <pc:sldMk cId="3654397039" sldId="314"/>
            <ac:spMk id="6" creationId="{1031418E-2F44-4F07-981A-3B8B4698C677}"/>
          </ac:spMkLst>
        </pc:spChg>
        <pc:picChg chg="mod">
          <ac:chgData name="Jacqueline Seignette" userId="74ca8aa1-744b-41ba-b69b-e8a204089425" providerId="ADAL" clId="{A662F199-7346-4BB1-8AB0-EE3274AADCD0}" dt="2024-02-01T14:53:30.680" v="2764" actId="1076"/>
          <ac:picMkLst>
            <pc:docMk/>
            <pc:sldMk cId="3654397039" sldId="314"/>
            <ac:picMk id="3" creationId="{885635ED-657C-A0B2-A328-26F7CAB8CDDF}"/>
          </ac:picMkLst>
        </pc:picChg>
      </pc:sldChg>
      <pc:sldChg chg="modSp mod">
        <pc:chgData name="Jacqueline Seignette" userId="74ca8aa1-744b-41ba-b69b-e8a204089425" providerId="ADAL" clId="{A662F199-7346-4BB1-8AB0-EE3274AADCD0}" dt="2024-02-01T13:59:03.673" v="2753" actId="6549"/>
        <pc:sldMkLst>
          <pc:docMk/>
          <pc:sldMk cId="174010623" sldId="315"/>
        </pc:sldMkLst>
        <pc:spChg chg="mod">
          <ac:chgData name="Jacqueline Seignette" userId="74ca8aa1-744b-41ba-b69b-e8a204089425" providerId="ADAL" clId="{A662F199-7346-4BB1-8AB0-EE3274AADCD0}" dt="2024-02-01T13:59:03.673" v="2753" actId="6549"/>
          <ac:spMkLst>
            <pc:docMk/>
            <pc:sldMk cId="174010623" sldId="315"/>
            <ac:spMk id="6" creationId="{1031418E-2F44-4F07-981A-3B8B4698C677}"/>
          </ac:spMkLst>
        </pc:spChg>
      </pc:sldChg>
      <pc:sldChg chg="modSp mod">
        <pc:chgData name="Jacqueline Seignette" userId="74ca8aa1-744b-41ba-b69b-e8a204089425" providerId="ADAL" clId="{A662F199-7346-4BB1-8AB0-EE3274AADCD0}" dt="2024-02-01T13:50:22.767" v="2529" actId="13926"/>
        <pc:sldMkLst>
          <pc:docMk/>
          <pc:sldMk cId="3901540294" sldId="316"/>
        </pc:sldMkLst>
        <pc:spChg chg="mod">
          <ac:chgData name="Jacqueline Seignette" userId="74ca8aa1-744b-41ba-b69b-e8a204089425" providerId="ADAL" clId="{A662F199-7346-4BB1-8AB0-EE3274AADCD0}" dt="2024-02-01T13:50:22.767" v="2529" actId="13926"/>
          <ac:spMkLst>
            <pc:docMk/>
            <pc:sldMk cId="3901540294" sldId="316"/>
            <ac:spMk id="6" creationId="{1031418E-2F44-4F07-981A-3B8B4698C677}"/>
          </ac:spMkLst>
        </pc:spChg>
      </pc:sldChg>
    </pc:docChg>
  </pc:docChgLst>
  <pc:docChgLst>
    <pc:chgData name="Jacqueline Seignette" userId="74ca8aa1-744b-41ba-b69b-e8a204089425" providerId="ADAL" clId="{FC16F428-33B7-4DB0-8C63-AE4890E67371}"/>
    <pc:docChg chg="undo custSel addSld delSld modSld">
      <pc:chgData name="Jacqueline Seignette" userId="74ca8aa1-744b-41ba-b69b-e8a204089425" providerId="ADAL" clId="{FC16F428-33B7-4DB0-8C63-AE4890E67371}" dt="2024-02-09T09:42:51.073" v="3489" actId="6549"/>
      <pc:docMkLst>
        <pc:docMk/>
      </pc:docMkLst>
      <pc:sldChg chg="modSp mod">
        <pc:chgData name="Jacqueline Seignette" userId="74ca8aa1-744b-41ba-b69b-e8a204089425" providerId="ADAL" clId="{FC16F428-33B7-4DB0-8C63-AE4890E67371}" dt="2024-02-09T08:12:17.586" v="519" actId="20577"/>
        <pc:sldMkLst>
          <pc:docMk/>
          <pc:sldMk cId="1913821882" sldId="307"/>
        </pc:sldMkLst>
        <pc:spChg chg="mod">
          <ac:chgData name="Jacqueline Seignette" userId="74ca8aa1-744b-41ba-b69b-e8a204089425" providerId="ADAL" clId="{FC16F428-33B7-4DB0-8C63-AE4890E67371}" dt="2024-02-09T08:12:17.586" v="519" actId="20577"/>
          <ac:spMkLst>
            <pc:docMk/>
            <pc:sldMk cId="1913821882" sldId="307"/>
            <ac:spMk id="6" creationId="{1031418E-2F44-4F07-981A-3B8B4698C677}"/>
          </ac:spMkLst>
        </pc:spChg>
      </pc:sldChg>
      <pc:sldChg chg="modSp mod">
        <pc:chgData name="Jacqueline Seignette" userId="74ca8aa1-744b-41ba-b69b-e8a204089425" providerId="ADAL" clId="{FC16F428-33B7-4DB0-8C63-AE4890E67371}" dt="2024-02-09T09:22:16.768" v="3164" actId="6549"/>
        <pc:sldMkLst>
          <pc:docMk/>
          <pc:sldMk cId="3784699491" sldId="308"/>
        </pc:sldMkLst>
        <pc:spChg chg="mod">
          <ac:chgData name="Jacqueline Seignette" userId="74ca8aa1-744b-41ba-b69b-e8a204089425" providerId="ADAL" clId="{FC16F428-33B7-4DB0-8C63-AE4890E67371}" dt="2024-02-09T09:22:16.768" v="3164" actId="6549"/>
          <ac:spMkLst>
            <pc:docMk/>
            <pc:sldMk cId="3784699491" sldId="308"/>
            <ac:spMk id="6" creationId="{1031418E-2F44-4F07-981A-3B8B4698C677}"/>
          </ac:spMkLst>
        </pc:spChg>
      </pc:sldChg>
      <pc:sldChg chg="modSp mod">
        <pc:chgData name="Jacqueline Seignette" userId="74ca8aa1-744b-41ba-b69b-e8a204089425" providerId="ADAL" clId="{FC16F428-33B7-4DB0-8C63-AE4890E67371}" dt="2024-02-09T08:26:00.699" v="956" actId="20577"/>
        <pc:sldMkLst>
          <pc:docMk/>
          <pc:sldMk cId="2064905784" sldId="309"/>
        </pc:sldMkLst>
        <pc:spChg chg="mod">
          <ac:chgData name="Jacqueline Seignette" userId="74ca8aa1-744b-41ba-b69b-e8a204089425" providerId="ADAL" clId="{FC16F428-33B7-4DB0-8C63-AE4890E67371}" dt="2024-02-09T08:26:00.699" v="956" actId="20577"/>
          <ac:spMkLst>
            <pc:docMk/>
            <pc:sldMk cId="2064905784" sldId="309"/>
            <ac:spMk id="6" creationId="{1031418E-2F44-4F07-981A-3B8B4698C677}"/>
          </ac:spMkLst>
        </pc:spChg>
      </pc:sldChg>
      <pc:sldChg chg="modSp del mod">
        <pc:chgData name="Jacqueline Seignette" userId="74ca8aa1-744b-41ba-b69b-e8a204089425" providerId="ADAL" clId="{FC16F428-33B7-4DB0-8C63-AE4890E67371}" dt="2024-02-09T08:50:42.079" v="2189" actId="47"/>
        <pc:sldMkLst>
          <pc:docMk/>
          <pc:sldMk cId="3825754612" sldId="310"/>
        </pc:sldMkLst>
        <pc:spChg chg="mod">
          <ac:chgData name="Jacqueline Seignette" userId="74ca8aa1-744b-41ba-b69b-e8a204089425" providerId="ADAL" clId="{FC16F428-33B7-4DB0-8C63-AE4890E67371}" dt="2024-02-09T08:49:53.279" v="2139" actId="6549"/>
          <ac:spMkLst>
            <pc:docMk/>
            <pc:sldMk cId="3825754612" sldId="310"/>
            <ac:spMk id="6" creationId="{1031418E-2F44-4F07-981A-3B8B4698C677}"/>
          </ac:spMkLst>
        </pc:spChg>
      </pc:sldChg>
      <pc:sldChg chg="modSp mod">
        <pc:chgData name="Jacqueline Seignette" userId="74ca8aa1-744b-41ba-b69b-e8a204089425" providerId="ADAL" clId="{FC16F428-33B7-4DB0-8C63-AE4890E67371}" dt="2024-02-09T09:36:18.873" v="3303" actId="27636"/>
        <pc:sldMkLst>
          <pc:docMk/>
          <pc:sldMk cId="357689241" sldId="311"/>
        </pc:sldMkLst>
        <pc:spChg chg="mod">
          <ac:chgData name="Jacqueline Seignette" userId="74ca8aa1-744b-41ba-b69b-e8a204089425" providerId="ADAL" clId="{FC16F428-33B7-4DB0-8C63-AE4890E67371}" dt="2024-02-09T09:36:18.873" v="3303" actId="27636"/>
          <ac:spMkLst>
            <pc:docMk/>
            <pc:sldMk cId="357689241" sldId="311"/>
            <ac:spMk id="6" creationId="{1031418E-2F44-4F07-981A-3B8B4698C677}"/>
          </ac:spMkLst>
        </pc:spChg>
      </pc:sldChg>
      <pc:sldChg chg="modSp mod">
        <pc:chgData name="Jacqueline Seignette" userId="74ca8aa1-744b-41ba-b69b-e8a204089425" providerId="ADAL" clId="{FC16F428-33B7-4DB0-8C63-AE4890E67371}" dt="2024-02-09T09:36:54.878" v="3304" actId="113"/>
        <pc:sldMkLst>
          <pc:docMk/>
          <pc:sldMk cId="599867750" sldId="312"/>
        </pc:sldMkLst>
        <pc:spChg chg="mod">
          <ac:chgData name="Jacqueline Seignette" userId="74ca8aa1-744b-41ba-b69b-e8a204089425" providerId="ADAL" clId="{FC16F428-33B7-4DB0-8C63-AE4890E67371}" dt="2024-02-09T09:36:54.878" v="3304" actId="113"/>
          <ac:spMkLst>
            <pc:docMk/>
            <pc:sldMk cId="599867750" sldId="312"/>
            <ac:spMk id="6" creationId="{1031418E-2F44-4F07-981A-3B8B4698C677}"/>
          </ac:spMkLst>
        </pc:spChg>
      </pc:sldChg>
      <pc:sldChg chg="modSp mod">
        <pc:chgData name="Jacqueline Seignette" userId="74ca8aa1-744b-41ba-b69b-e8a204089425" providerId="ADAL" clId="{FC16F428-33B7-4DB0-8C63-AE4890E67371}" dt="2024-02-09T09:24:21.826" v="3165" actId="207"/>
        <pc:sldMkLst>
          <pc:docMk/>
          <pc:sldMk cId="2169029242" sldId="313"/>
        </pc:sldMkLst>
        <pc:spChg chg="mod">
          <ac:chgData name="Jacqueline Seignette" userId="74ca8aa1-744b-41ba-b69b-e8a204089425" providerId="ADAL" clId="{FC16F428-33B7-4DB0-8C63-AE4890E67371}" dt="2024-02-09T09:24:21.826" v="3165" actId="207"/>
          <ac:spMkLst>
            <pc:docMk/>
            <pc:sldMk cId="2169029242" sldId="313"/>
            <ac:spMk id="6" creationId="{1031418E-2F44-4F07-981A-3B8B4698C677}"/>
          </ac:spMkLst>
        </pc:spChg>
      </pc:sldChg>
      <pc:sldChg chg="modSp mod">
        <pc:chgData name="Jacqueline Seignette" userId="74ca8aa1-744b-41ba-b69b-e8a204089425" providerId="ADAL" clId="{FC16F428-33B7-4DB0-8C63-AE4890E67371}" dt="2024-02-09T09:42:51.073" v="3489" actId="6549"/>
        <pc:sldMkLst>
          <pc:docMk/>
          <pc:sldMk cId="3654397039" sldId="314"/>
        </pc:sldMkLst>
        <pc:spChg chg="mod">
          <ac:chgData name="Jacqueline Seignette" userId="74ca8aa1-744b-41ba-b69b-e8a204089425" providerId="ADAL" clId="{FC16F428-33B7-4DB0-8C63-AE4890E67371}" dt="2024-02-09T09:42:51.073" v="3489" actId="6549"/>
          <ac:spMkLst>
            <pc:docMk/>
            <pc:sldMk cId="3654397039" sldId="314"/>
            <ac:spMk id="6" creationId="{1031418E-2F44-4F07-981A-3B8B4698C677}"/>
          </ac:spMkLst>
        </pc:spChg>
        <pc:picChg chg="mod">
          <ac:chgData name="Jacqueline Seignette" userId="74ca8aa1-744b-41ba-b69b-e8a204089425" providerId="ADAL" clId="{FC16F428-33B7-4DB0-8C63-AE4890E67371}" dt="2024-02-09T09:07:36.929" v="2677" actId="1076"/>
          <ac:picMkLst>
            <pc:docMk/>
            <pc:sldMk cId="3654397039" sldId="314"/>
            <ac:picMk id="4" creationId="{BF4B6816-B1A5-39CB-03F0-8790DB5C5FE1}"/>
          </ac:picMkLst>
        </pc:picChg>
      </pc:sldChg>
      <pc:sldChg chg="modSp mod">
        <pc:chgData name="Jacqueline Seignette" userId="74ca8aa1-744b-41ba-b69b-e8a204089425" providerId="ADAL" clId="{FC16F428-33B7-4DB0-8C63-AE4890E67371}" dt="2024-02-09T09:05:23.940" v="2650" actId="27636"/>
        <pc:sldMkLst>
          <pc:docMk/>
          <pc:sldMk cId="3901540294" sldId="316"/>
        </pc:sldMkLst>
        <pc:spChg chg="mod">
          <ac:chgData name="Jacqueline Seignette" userId="74ca8aa1-744b-41ba-b69b-e8a204089425" providerId="ADAL" clId="{FC16F428-33B7-4DB0-8C63-AE4890E67371}" dt="2024-02-09T09:05:23.940" v="2650" actId="27636"/>
          <ac:spMkLst>
            <pc:docMk/>
            <pc:sldMk cId="3901540294" sldId="316"/>
            <ac:spMk id="6" creationId="{1031418E-2F44-4F07-981A-3B8B4698C677}"/>
          </ac:spMkLst>
        </pc:spChg>
      </pc:sldChg>
      <pc:sldChg chg="delSp modSp mod">
        <pc:chgData name="Jacqueline Seignette" userId="74ca8aa1-744b-41ba-b69b-e8a204089425" providerId="ADAL" clId="{FC16F428-33B7-4DB0-8C63-AE4890E67371}" dt="2024-02-09T09:28:40.113" v="3188" actId="108"/>
        <pc:sldMkLst>
          <pc:docMk/>
          <pc:sldMk cId="3398446061" sldId="317"/>
        </pc:sldMkLst>
        <pc:spChg chg="mod">
          <ac:chgData name="Jacqueline Seignette" userId="74ca8aa1-744b-41ba-b69b-e8a204089425" providerId="ADAL" clId="{FC16F428-33B7-4DB0-8C63-AE4890E67371}" dt="2024-02-09T09:28:40.113" v="3188" actId="108"/>
          <ac:spMkLst>
            <pc:docMk/>
            <pc:sldMk cId="3398446061" sldId="317"/>
            <ac:spMk id="6" creationId="{1031418E-2F44-4F07-981A-3B8B4698C677}"/>
          </ac:spMkLst>
        </pc:spChg>
        <pc:picChg chg="del mod">
          <ac:chgData name="Jacqueline Seignette" userId="74ca8aa1-744b-41ba-b69b-e8a204089425" providerId="ADAL" clId="{FC16F428-33B7-4DB0-8C63-AE4890E67371}" dt="2024-02-09T09:06:17.206" v="2659" actId="478"/>
          <ac:picMkLst>
            <pc:docMk/>
            <pc:sldMk cId="3398446061" sldId="317"/>
            <ac:picMk id="3" creationId="{885635ED-657C-A0B2-A328-26F7CAB8CDDF}"/>
          </ac:picMkLst>
        </pc:picChg>
      </pc:sldChg>
      <pc:sldChg chg="modSp add mod">
        <pc:chgData name="Jacqueline Seignette" userId="74ca8aa1-744b-41ba-b69b-e8a204089425" providerId="ADAL" clId="{FC16F428-33B7-4DB0-8C63-AE4890E67371}" dt="2024-02-09T09:26:21.858" v="3181" actId="20577"/>
        <pc:sldMkLst>
          <pc:docMk/>
          <pc:sldMk cId="2130116504" sldId="318"/>
        </pc:sldMkLst>
        <pc:spChg chg="mod">
          <ac:chgData name="Jacqueline Seignette" userId="74ca8aa1-744b-41ba-b69b-e8a204089425" providerId="ADAL" clId="{FC16F428-33B7-4DB0-8C63-AE4890E67371}" dt="2024-02-09T09:26:21.858" v="3181" actId="20577"/>
          <ac:spMkLst>
            <pc:docMk/>
            <pc:sldMk cId="2130116504" sldId="318"/>
            <ac:spMk id="6" creationId="{48F0DBB5-91F3-B491-165D-3D0E78F1EC7A}"/>
          </ac:spMkLst>
        </pc:spChg>
      </pc:sldChg>
      <pc:sldChg chg="add del">
        <pc:chgData name="Jacqueline Seignette" userId="74ca8aa1-744b-41ba-b69b-e8a204089425" providerId="ADAL" clId="{FC16F428-33B7-4DB0-8C63-AE4890E67371}" dt="2024-02-09T08:26:28.209" v="958" actId="2890"/>
        <pc:sldMkLst>
          <pc:docMk/>
          <pc:sldMk cId="3903442770" sldId="318"/>
        </pc:sldMkLst>
      </pc:sldChg>
    </pc:docChg>
  </pc:docChgLst>
  <pc:docChgLst>
    <pc:chgData name="Jacqueline Seignette" userId="74ca8aa1-744b-41ba-b69b-e8a204089425" providerId="ADAL" clId="{F78049E4-B77C-48FB-B3AE-C85BF6B500BB}"/>
    <pc:docChg chg="undo custSel addSld modSld">
      <pc:chgData name="Jacqueline Seignette" userId="74ca8aa1-744b-41ba-b69b-e8a204089425" providerId="ADAL" clId="{F78049E4-B77C-48FB-B3AE-C85BF6B500BB}" dt="2024-01-31T17:04:56.939" v="4252" actId="13926"/>
      <pc:docMkLst>
        <pc:docMk/>
      </pc:docMkLst>
      <pc:sldChg chg="modSp mod">
        <pc:chgData name="Jacqueline Seignette" userId="74ca8aa1-744b-41ba-b69b-e8a204089425" providerId="ADAL" clId="{F78049E4-B77C-48FB-B3AE-C85BF6B500BB}" dt="2024-01-31T17:03:05.925" v="4131" actId="6549"/>
        <pc:sldMkLst>
          <pc:docMk/>
          <pc:sldMk cId="1913821882" sldId="307"/>
        </pc:sldMkLst>
        <pc:spChg chg="mod">
          <ac:chgData name="Jacqueline Seignette" userId="74ca8aa1-744b-41ba-b69b-e8a204089425" providerId="ADAL" clId="{F78049E4-B77C-48FB-B3AE-C85BF6B500BB}" dt="2024-01-31T17:03:05.925" v="4131" actId="6549"/>
          <ac:spMkLst>
            <pc:docMk/>
            <pc:sldMk cId="1913821882" sldId="307"/>
            <ac:spMk id="6" creationId="{1031418E-2F44-4F07-981A-3B8B4698C677}"/>
          </ac:spMkLst>
        </pc:spChg>
      </pc:sldChg>
      <pc:sldChg chg="modSp mod">
        <pc:chgData name="Jacqueline Seignette" userId="74ca8aa1-744b-41ba-b69b-e8a204089425" providerId="ADAL" clId="{F78049E4-B77C-48FB-B3AE-C85BF6B500BB}" dt="2024-01-31T15:11:41.152" v="1774" actId="20577"/>
        <pc:sldMkLst>
          <pc:docMk/>
          <pc:sldMk cId="3784699491" sldId="308"/>
        </pc:sldMkLst>
        <pc:spChg chg="mod">
          <ac:chgData name="Jacqueline Seignette" userId="74ca8aa1-744b-41ba-b69b-e8a204089425" providerId="ADAL" clId="{F78049E4-B77C-48FB-B3AE-C85BF6B500BB}" dt="2024-01-31T15:11:41.152" v="1774" actId="20577"/>
          <ac:spMkLst>
            <pc:docMk/>
            <pc:sldMk cId="3784699491" sldId="308"/>
            <ac:spMk id="6" creationId="{1031418E-2F44-4F07-981A-3B8B4698C677}"/>
          </ac:spMkLst>
        </pc:spChg>
      </pc:sldChg>
      <pc:sldChg chg="addSp delSp modSp mod">
        <pc:chgData name="Jacqueline Seignette" userId="74ca8aa1-744b-41ba-b69b-e8a204089425" providerId="ADAL" clId="{F78049E4-B77C-48FB-B3AE-C85BF6B500BB}" dt="2024-01-31T16:43:38.067" v="4064" actId="6549"/>
        <pc:sldMkLst>
          <pc:docMk/>
          <pc:sldMk cId="2064905784" sldId="309"/>
        </pc:sldMkLst>
        <pc:spChg chg="mod">
          <ac:chgData name="Jacqueline Seignette" userId="74ca8aa1-744b-41ba-b69b-e8a204089425" providerId="ADAL" clId="{F78049E4-B77C-48FB-B3AE-C85BF6B500BB}" dt="2024-01-31T16:43:38.067" v="4064" actId="6549"/>
          <ac:spMkLst>
            <pc:docMk/>
            <pc:sldMk cId="2064905784" sldId="309"/>
            <ac:spMk id="6" creationId="{1031418E-2F44-4F07-981A-3B8B4698C677}"/>
          </ac:spMkLst>
        </pc:spChg>
        <pc:picChg chg="add del mod">
          <ac:chgData name="Jacqueline Seignette" userId="74ca8aa1-744b-41ba-b69b-e8a204089425" providerId="ADAL" clId="{F78049E4-B77C-48FB-B3AE-C85BF6B500BB}" dt="2024-01-31T14:50:41.654" v="1044" actId="478"/>
          <ac:picMkLst>
            <pc:docMk/>
            <pc:sldMk cId="2064905784" sldId="309"/>
            <ac:picMk id="3" creationId="{807FAA4E-E729-8AB7-964F-2FAD67DBDB99}"/>
          </ac:picMkLst>
        </pc:picChg>
      </pc:sldChg>
      <pc:sldChg chg="modSp mod">
        <pc:chgData name="Jacqueline Seignette" userId="74ca8aa1-744b-41ba-b69b-e8a204089425" providerId="ADAL" clId="{F78049E4-B77C-48FB-B3AE-C85BF6B500BB}" dt="2024-01-31T16:25:04.561" v="3770" actId="20577"/>
        <pc:sldMkLst>
          <pc:docMk/>
          <pc:sldMk cId="3825754612" sldId="310"/>
        </pc:sldMkLst>
        <pc:spChg chg="mod">
          <ac:chgData name="Jacqueline Seignette" userId="74ca8aa1-744b-41ba-b69b-e8a204089425" providerId="ADAL" clId="{F78049E4-B77C-48FB-B3AE-C85BF6B500BB}" dt="2024-01-31T16:25:04.561" v="3770" actId="20577"/>
          <ac:spMkLst>
            <pc:docMk/>
            <pc:sldMk cId="3825754612" sldId="310"/>
            <ac:spMk id="6" creationId="{1031418E-2F44-4F07-981A-3B8B4698C677}"/>
          </ac:spMkLst>
        </pc:spChg>
      </pc:sldChg>
      <pc:sldChg chg="addSp modSp mod">
        <pc:chgData name="Jacqueline Seignette" userId="74ca8aa1-744b-41ba-b69b-e8a204089425" providerId="ADAL" clId="{F78049E4-B77C-48FB-B3AE-C85BF6B500BB}" dt="2024-01-31T16:37:55.106" v="3826" actId="13926"/>
        <pc:sldMkLst>
          <pc:docMk/>
          <pc:sldMk cId="357689241" sldId="311"/>
        </pc:sldMkLst>
        <pc:spChg chg="mod">
          <ac:chgData name="Jacqueline Seignette" userId="74ca8aa1-744b-41ba-b69b-e8a204089425" providerId="ADAL" clId="{F78049E4-B77C-48FB-B3AE-C85BF6B500BB}" dt="2024-01-31T16:37:55.106" v="3826" actId="13926"/>
          <ac:spMkLst>
            <pc:docMk/>
            <pc:sldMk cId="357689241" sldId="311"/>
            <ac:spMk id="6" creationId="{1031418E-2F44-4F07-981A-3B8B4698C677}"/>
          </ac:spMkLst>
        </pc:spChg>
        <pc:picChg chg="add mod">
          <ac:chgData name="Jacqueline Seignette" userId="74ca8aa1-744b-41ba-b69b-e8a204089425" providerId="ADAL" clId="{F78049E4-B77C-48FB-B3AE-C85BF6B500BB}" dt="2024-01-31T14:50:01.543" v="1043" actId="1076"/>
          <ac:picMkLst>
            <pc:docMk/>
            <pc:sldMk cId="357689241" sldId="311"/>
            <ac:picMk id="3" creationId="{C3C1C034-CB2E-F5B1-4F1E-37280CEE6613}"/>
          </ac:picMkLst>
        </pc:picChg>
      </pc:sldChg>
      <pc:sldChg chg="modSp mod">
        <pc:chgData name="Jacqueline Seignette" userId="74ca8aa1-744b-41ba-b69b-e8a204089425" providerId="ADAL" clId="{F78049E4-B77C-48FB-B3AE-C85BF6B500BB}" dt="2024-01-31T16:09:40.605" v="3197" actId="6549"/>
        <pc:sldMkLst>
          <pc:docMk/>
          <pc:sldMk cId="599867750" sldId="312"/>
        </pc:sldMkLst>
        <pc:spChg chg="mod">
          <ac:chgData name="Jacqueline Seignette" userId="74ca8aa1-744b-41ba-b69b-e8a204089425" providerId="ADAL" clId="{F78049E4-B77C-48FB-B3AE-C85BF6B500BB}" dt="2024-01-31T16:09:40.605" v="3197" actId="6549"/>
          <ac:spMkLst>
            <pc:docMk/>
            <pc:sldMk cId="599867750" sldId="312"/>
            <ac:spMk id="6" creationId="{1031418E-2F44-4F07-981A-3B8B4698C677}"/>
          </ac:spMkLst>
        </pc:spChg>
      </pc:sldChg>
      <pc:sldChg chg="modSp mod">
        <pc:chgData name="Jacqueline Seignette" userId="74ca8aa1-744b-41ba-b69b-e8a204089425" providerId="ADAL" clId="{F78049E4-B77C-48FB-B3AE-C85BF6B500BB}" dt="2024-01-31T17:02:28.903" v="4119" actId="20577"/>
        <pc:sldMkLst>
          <pc:docMk/>
          <pc:sldMk cId="2169029242" sldId="313"/>
        </pc:sldMkLst>
        <pc:spChg chg="mod">
          <ac:chgData name="Jacqueline Seignette" userId="74ca8aa1-744b-41ba-b69b-e8a204089425" providerId="ADAL" clId="{F78049E4-B77C-48FB-B3AE-C85BF6B500BB}" dt="2024-01-31T17:02:28.903" v="4119" actId="20577"/>
          <ac:spMkLst>
            <pc:docMk/>
            <pc:sldMk cId="2169029242" sldId="313"/>
            <ac:spMk id="6" creationId="{1031418E-2F44-4F07-981A-3B8B4698C677}"/>
          </ac:spMkLst>
        </pc:spChg>
      </pc:sldChg>
      <pc:sldChg chg="modSp mod">
        <pc:chgData name="Jacqueline Seignette" userId="74ca8aa1-744b-41ba-b69b-e8a204089425" providerId="ADAL" clId="{F78049E4-B77C-48FB-B3AE-C85BF6B500BB}" dt="2024-01-31T14:41:25.495" v="1038" actId="6549"/>
        <pc:sldMkLst>
          <pc:docMk/>
          <pc:sldMk cId="3654397039" sldId="314"/>
        </pc:sldMkLst>
        <pc:spChg chg="mod">
          <ac:chgData name="Jacqueline Seignette" userId="74ca8aa1-744b-41ba-b69b-e8a204089425" providerId="ADAL" clId="{F78049E4-B77C-48FB-B3AE-C85BF6B500BB}" dt="2024-01-31T14:41:25.495" v="1038" actId="6549"/>
          <ac:spMkLst>
            <pc:docMk/>
            <pc:sldMk cId="3654397039" sldId="314"/>
            <ac:spMk id="6" creationId="{1031418E-2F44-4F07-981A-3B8B4698C677}"/>
          </ac:spMkLst>
        </pc:spChg>
        <pc:picChg chg="mod">
          <ac:chgData name="Jacqueline Seignette" userId="74ca8aa1-744b-41ba-b69b-e8a204089425" providerId="ADAL" clId="{F78049E4-B77C-48FB-B3AE-C85BF6B500BB}" dt="2024-01-31T14:07:36.096" v="342" actId="1076"/>
          <ac:picMkLst>
            <pc:docMk/>
            <pc:sldMk cId="3654397039" sldId="314"/>
            <ac:picMk id="3" creationId="{885635ED-657C-A0B2-A328-26F7CAB8CDDF}"/>
          </ac:picMkLst>
        </pc:picChg>
      </pc:sldChg>
      <pc:sldChg chg="modSp add mod">
        <pc:chgData name="Jacqueline Seignette" userId="74ca8aa1-744b-41ba-b69b-e8a204089425" providerId="ADAL" clId="{F78049E4-B77C-48FB-B3AE-C85BF6B500BB}" dt="2024-01-31T16:41:07.651" v="3999" actId="20577"/>
        <pc:sldMkLst>
          <pc:docMk/>
          <pc:sldMk cId="174010623" sldId="315"/>
        </pc:sldMkLst>
        <pc:spChg chg="mod">
          <ac:chgData name="Jacqueline Seignette" userId="74ca8aa1-744b-41ba-b69b-e8a204089425" providerId="ADAL" clId="{F78049E4-B77C-48FB-B3AE-C85BF6B500BB}" dt="2024-01-31T16:41:07.651" v="3999" actId="20577"/>
          <ac:spMkLst>
            <pc:docMk/>
            <pc:sldMk cId="174010623" sldId="315"/>
            <ac:spMk id="6" creationId="{1031418E-2F44-4F07-981A-3B8B4698C677}"/>
          </ac:spMkLst>
        </pc:spChg>
      </pc:sldChg>
      <pc:sldChg chg="modSp mod">
        <pc:chgData name="Jacqueline Seignette" userId="74ca8aa1-744b-41ba-b69b-e8a204089425" providerId="ADAL" clId="{F78049E4-B77C-48FB-B3AE-C85BF6B500BB}" dt="2024-01-31T17:04:56.939" v="4252" actId="13926"/>
        <pc:sldMkLst>
          <pc:docMk/>
          <pc:sldMk cId="3901540294" sldId="316"/>
        </pc:sldMkLst>
        <pc:spChg chg="mod">
          <ac:chgData name="Jacqueline Seignette" userId="74ca8aa1-744b-41ba-b69b-e8a204089425" providerId="ADAL" clId="{F78049E4-B77C-48FB-B3AE-C85BF6B500BB}" dt="2024-01-31T17:04:56.939" v="4252" actId="13926"/>
          <ac:spMkLst>
            <pc:docMk/>
            <pc:sldMk cId="3901540294" sldId="316"/>
            <ac:spMk id="6" creationId="{1031418E-2F44-4F07-981A-3B8B4698C6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E35B0755-67EC-4A21-8A3E-88ADC6FBA1FA}" type="datetimeFigureOut">
              <a:rPr lang="nl-NL" smtClean="0"/>
              <a:t>9-2-2024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EEC144-FF79-4328-8B1C-ED01E7BBFCD9}" type="slidenum">
              <a:rPr lang="nl-NL" smtClean="0"/>
              <a:t>‹nr.›</a:t>
            </a:fld>
            <a:endParaRPr lang="nl-NL"/>
          </a:p>
        </p:txBody>
      </p:sp>
    </p:spTree>
    <p:extLst>
      <p:ext uri="{BB962C8B-B14F-4D97-AF65-F5344CB8AC3E}">
        <p14:creationId xmlns:p14="http://schemas.microsoft.com/office/powerpoint/2010/main" val="253754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5EEC144-FF79-4328-8B1C-ED01E7BBFCD9}" type="slidenum">
              <a:rPr lang="nl-NL" smtClean="0"/>
              <a:t>1</a:t>
            </a:fld>
            <a:endParaRPr lang="nl-NL"/>
          </a:p>
        </p:txBody>
      </p:sp>
    </p:spTree>
    <p:extLst>
      <p:ext uri="{BB962C8B-B14F-4D97-AF65-F5344CB8AC3E}">
        <p14:creationId xmlns:p14="http://schemas.microsoft.com/office/powerpoint/2010/main" val="291520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52DA98-1E73-4FC0-8B94-77DEA9580F20}" type="slidenum">
              <a:rPr lang="nl-NL" smtClean="0"/>
              <a:t>10</a:t>
            </a:fld>
            <a:endParaRPr lang="nl-NL"/>
          </a:p>
        </p:txBody>
      </p:sp>
    </p:spTree>
    <p:extLst>
      <p:ext uri="{BB962C8B-B14F-4D97-AF65-F5344CB8AC3E}">
        <p14:creationId xmlns:p14="http://schemas.microsoft.com/office/powerpoint/2010/main" val="291696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52DA98-1E73-4FC0-8B94-77DEA9580F20}" type="slidenum">
              <a:rPr lang="nl-NL" smtClean="0"/>
              <a:t>11</a:t>
            </a:fld>
            <a:endParaRPr lang="nl-NL"/>
          </a:p>
        </p:txBody>
      </p:sp>
    </p:spTree>
    <p:extLst>
      <p:ext uri="{BB962C8B-B14F-4D97-AF65-F5344CB8AC3E}">
        <p14:creationId xmlns:p14="http://schemas.microsoft.com/office/powerpoint/2010/main" val="78009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52DA98-1E73-4FC0-8B94-77DEA9580F20}" type="slidenum">
              <a:rPr lang="nl-NL" smtClean="0"/>
              <a:t>2</a:t>
            </a:fld>
            <a:endParaRPr lang="nl-NL"/>
          </a:p>
        </p:txBody>
      </p:sp>
    </p:spTree>
    <p:extLst>
      <p:ext uri="{BB962C8B-B14F-4D97-AF65-F5344CB8AC3E}">
        <p14:creationId xmlns:p14="http://schemas.microsoft.com/office/powerpoint/2010/main" val="121688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52DA98-1E73-4FC0-8B94-77DEA9580F20}" type="slidenum">
              <a:rPr lang="nl-NL" smtClean="0"/>
              <a:t>3</a:t>
            </a:fld>
            <a:endParaRPr lang="nl-NL"/>
          </a:p>
        </p:txBody>
      </p:sp>
    </p:spTree>
    <p:extLst>
      <p:ext uri="{BB962C8B-B14F-4D97-AF65-F5344CB8AC3E}">
        <p14:creationId xmlns:p14="http://schemas.microsoft.com/office/powerpoint/2010/main" val="324438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52DA98-1E73-4FC0-8B94-77DEA9580F20}" type="slidenum">
              <a:rPr lang="nl-NL" smtClean="0"/>
              <a:t>4</a:t>
            </a:fld>
            <a:endParaRPr lang="nl-NL"/>
          </a:p>
        </p:txBody>
      </p:sp>
    </p:spTree>
    <p:extLst>
      <p:ext uri="{BB962C8B-B14F-4D97-AF65-F5344CB8AC3E}">
        <p14:creationId xmlns:p14="http://schemas.microsoft.com/office/powerpoint/2010/main" val="178200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52DA98-1E73-4FC0-8B94-77DEA9580F20}" type="slidenum">
              <a:rPr lang="nl-NL" smtClean="0"/>
              <a:t>5</a:t>
            </a:fld>
            <a:endParaRPr lang="nl-NL"/>
          </a:p>
        </p:txBody>
      </p:sp>
    </p:spTree>
    <p:extLst>
      <p:ext uri="{BB962C8B-B14F-4D97-AF65-F5344CB8AC3E}">
        <p14:creationId xmlns:p14="http://schemas.microsoft.com/office/powerpoint/2010/main" val="217370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77EAD-DCE4-8587-07E0-4179FBB8E91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5C54166-41B3-5F89-58E8-B46012AB647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0D48EBE-88C2-1D0B-8796-45B360F2C48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4B74E3A-45A5-A05A-5551-B664D1A72F5D}"/>
              </a:ext>
            </a:extLst>
          </p:cNvPr>
          <p:cNvSpPr>
            <a:spLocks noGrp="1"/>
          </p:cNvSpPr>
          <p:nvPr>
            <p:ph type="sldNum" sz="quarter" idx="10"/>
          </p:nvPr>
        </p:nvSpPr>
        <p:spPr/>
        <p:txBody>
          <a:bodyPr/>
          <a:lstStyle/>
          <a:p>
            <a:fld id="{9752DA98-1E73-4FC0-8B94-77DEA9580F20}" type="slidenum">
              <a:rPr lang="nl-NL" smtClean="0"/>
              <a:t>6</a:t>
            </a:fld>
            <a:endParaRPr lang="nl-NL"/>
          </a:p>
        </p:txBody>
      </p:sp>
    </p:spTree>
    <p:extLst>
      <p:ext uri="{BB962C8B-B14F-4D97-AF65-F5344CB8AC3E}">
        <p14:creationId xmlns:p14="http://schemas.microsoft.com/office/powerpoint/2010/main" val="310227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52DA98-1E73-4FC0-8B94-77DEA9580F20}" type="slidenum">
              <a:rPr lang="nl-NL" smtClean="0"/>
              <a:t>7</a:t>
            </a:fld>
            <a:endParaRPr lang="nl-NL"/>
          </a:p>
        </p:txBody>
      </p:sp>
    </p:spTree>
    <p:extLst>
      <p:ext uri="{BB962C8B-B14F-4D97-AF65-F5344CB8AC3E}">
        <p14:creationId xmlns:p14="http://schemas.microsoft.com/office/powerpoint/2010/main" val="335059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52DA98-1E73-4FC0-8B94-77DEA9580F20}" type="slidenum">
              <a:rPr lang="nl-NL" smtClean="0"/>
              <a:t>8</a:t>
            </a:fld>
            <a:endParaRPr lang="nl-NL"/>
          </a:p>
        </p:txBody>
      </p:sp>
    </p:spTree>
    <p:extLst>
      <p:ext uri="{BB962C8B-B14F-4D97-AF65-F5344CB8AC3E}">
        <p14:creationId xmlns:p14="http://schemas.microsoft.com/office/powerpoint/2010/main" val="393253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752DA98-1E73-4FC0-8B94-77DEA9580F20}" type="slidenum">
              <a:rPr lang="nl-NL" smtClean="0"/>
              <a:t>9</a:t>
            </a:fld>
            <a:endParaRPr lang="nl-NL"/>
          </a:p>
        </p:txBody>
      </p:sp>
    </p:spTree>
    <p:extLst>
      <p:ext uri="{BB962C8B-B14F-4D97-AF65-F5344CB8AC3E}">
        <p14:creationId xmlns:p14="http://schemas.microsoft.com/office/powerpoint/2010/main" val="280005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D4713-3F5C-49B0-9E85-4AAFE6CC39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4EB4951-55FF-4712-9844-E00F71750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3724A90-A262-40F3-9CFE-8F6F558D0B5B}"/>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5" name="Tijdelijke aanduiding voor voettekst 4">
            <a:extLst>
              <a:ext uri="{FF2B5EF4-FFF2-40B4-BE49-F238E27FC236}">
                <a16:creationId xmlns:a16="http://schemas.microsoft.com/office/drawing/2014/main" id="{CF192C73-B4BF-4705-964E-D7A81FF23C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096E33-1D99-44BB-9837-3840611526BA}"/>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353421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FD281-6B60-4401-BCF4-9EE0373BC21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1301A4C-965D-4BC5-8CDC-2637F56F194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B6C49A-455B-4E81-8B37-FCBA785AD785}"/>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5" name="Tijdelijke aanduiding voor voettekst 4">
            <a:extLst>
              <a:ext uri="{FF2B5EF4-FFF2-40B4-BE49-F238E27FC236}">
                <a16:creationId xmlns:a16="http://schemas.microsoft.com/office/drawing/2014/main" id="{2E3C6712-88A2-404C-AFDB-75203432E5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8C71B9-498C-48EE-87FE-D4BDF71565B1}"/>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301491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4E8A7CC-EEF5-4C6B-A4B8-D55CEF28164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C643C15-554C-41E3-8E00-0CA43B6F3B8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83A970-855C-468E-B59A-0EF1B67F64D1}"/>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5" name="Tijdelijke aanduiding voor voettekst 4">
            <a:extLst>
              <a:ext uri="{FF2B5EF4-FFF2-40B4-BE49-F238E27FC236}">
                <a16:creationId xmlns:a16="http://schemas.microsoft.com/office/drawing/2014/main" id="{463D834B-D57C-4CA4-BCF5-463135C9CD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A7E29E-C667-4679-A312-9C46E365367B}"/>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104188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30E4A-C814-4BC9-A6A2-268F4CB0FB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09DAB3-E33E-44A9-8F20-8889CE3B876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44164C-2EC1-4DF0-9DBA-652B08CC86F4}"/>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5" name="Tijdelijke aanduiding voor voettekst 4">
            <a:extLst>
              <a:ext uri="{FF2B5EF4-FFF2-40B4-BE49-F238E27FC236}">
                <a16:creationId xmlns:a16="http://schemas.microsoft.com/office/drawing/2014/main" id="{EDF63685-CE68-4E47-9497-32BF138F1F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E31288-D5BA-4BB0-B357-D825A2874E63}"/>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17094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EFDAE-60AA-4CEB-99DA-7A582FA5393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9C1830A-5692-4245-9178-8EFBB1BB9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9451467-6D08-4280-9B53-C61FE37CB41B}"/>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5" name="Tijdelijke aanduiding voor voettekst 4">
            <a:extLst>
              <a:ext uri="{FF2B5EF4-FFF2-40B4-BE49-F238E27FC236}">
                <a16:creationId xmlns:a16="http://schemas.microsoft.com/office/drawing/2014/main" id="{71D6F47A-86D2-4B6B-979C-374CAF748A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460143-E300-4515-913F-98EDD5DD9C5F}"/>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201464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06D0D-BEDC-4E22-8F26-672F6D28CDD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3B87F1-6137-482B-AC4F-D2E1310FE0B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492F0EE-CA67-4799-AF17-3FDEF1C0E3F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E99B4FD-BC4E-418A-BF06-ACC9531A1DDC}"/>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6" name="Tijdelijke aanduiding voor voettekst 5">
            <a:extLst>
              <a:ext uri="{FF2B5EF4-FFF2-40B4-BE49-F238E27FC236}">
                <a16:creationId xmlns:a16="http://schemas.microsoft.com/office/drawing/2014/main" id="{2888F3D6-4BFF-4E5B-92BF-5C20F81679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BCAFD9-3EE7-486D-9D40-DBBBAC5081E6}"/>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359138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B9E29-7CCE-4F97-BBE1-DF9EF9DB189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518D036-3742-4ADC-911B-720BE309E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F96E829-7C95-4CDB-B13A-A964CA6C3B5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D31AE8B-6AD3-48A8-9D91-315ED6E5B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0E39AD-65D6-4F2F-BC24-C70662DF96D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A08897E-276E-4934-A4A9-071299C473EE}"/>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8" name="Tijdelijke aanduiding voor voettekst 7">
            <a:extLst>
              <a:ext uri="{FF2B5EF4-FFF2-40B4-BE49-F238E27FC236}">
                <a16:creationId xmlns:a16="http://schemas.microsoft.com/office/drawing/2014/main" id="{A73077D4-F1A7-4A7D-9F68-4B8B356780B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A6F6464-1DDE-42F8-A8EF-F6ABA77E9A51}"/>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71965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58052-0115-4D02-B546-0456D73B037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A4C4B8C-FDDD-436C-BD93-2369E0178168}"/>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4" name="Tijdelijke aanduiding voor voettekst 3">
            <a:extLst>
              <a:ext uri="{FF2B5EF4-FFF2-40B4-BE49-F238E27FC236}">
                <a16:creationId xmlns:a16="http://schemas.microsoft.com/office/drawing/2014/main" id="{E1F9B8C7-823C-4194-A880-6F884274AE1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71DFC50-082B-492F-B193-06E6BB3D77A5}"/>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58613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69E6ED8-1F4D-4625-977D-C8C1B0DC8912}"/>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3" name="Tijdelijke aanduiding voor voettekst 2">
            <a:extLst>
              <a:ext uri="{FF2B5EF4-FFF2-40B4-BE49-F238E27FC236}">
                <a16:creationId xmlns:a16="http://schemas.microsoft.com/office/drawing/2014/main" id="{8CAB562A-4C8B-4C3E-9F0E-E7FFA249C21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048647-DBF1-4AA0-91E7-2C12ED66A523}"/>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405932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B766A-583E-4199-8C32-65355B557ED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6D58D7B-CE80-42B6-B0E4-010506D6A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A088D8C-C7EB-4CE9-953F-7C19824E9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9CF802F-F935-4CC7-8FDB-18F3E8245AEC}"/>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6" name="Tijdelijke aanduiding voor voettekst 5">
            <a:extLst>
              <a:ext uri="{FF2B5EF4-FFF2-40B4-BE49-F238E27FC236}">
                <a16:creationId xmlns:a16="http://schemas.microsoft.com/office/drawing/2014/main" id="{8B8F62C4-C1C9-43CD-9670-F9C1B89B5FA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A3091BF-B693-40CE-8761-81CC93429265}"/>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90665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61492-029E-4BAA-B232-D599CAC68CF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CE2D7C2-0F0C-4F09-9269-137B199B07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60587BF-3292-4257-B859-1BEF76CBA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1BCB9A6-0014-40CE-9AD9-92ABFCFFF048}"/>
              </a:ext>
            </a:extLst>
          </p:cNvPr>
          <p:cNvSpPr>
            <a:spLocks noGrp="1"/>
          </p:cNvSpPr>
          <p:nvPr>
            <p:ph type="dt" sz="half" idx="10"/>
          </p:nvPr>
        </p:nvSpPr>
        <p:spPr/>
        <p:txBody>
          <a:bodyPr/>
          <a:lstStyle/>
          <a:p>
            <a:fld id="{B1C57949-ADEA-4B95-9D31-F733D15FEDFE}" type="datetimeFigureOut">
              <a:rPr lang="nl-NL" smtClean="0"/>
              <a:t>9-2-2024</a:t>
            </a:fld>
            <a:endParaRPr lang="nl-NL"/>
          </a:p>
        </p:txBody>
      </p:sp>
      <p:sp>
        <p:nvSpPr>
          <p:cNvPr id="6" name="Tijdelijke aanduiding voor voettekst 5">
            <a:extLst>
              <a:ext uri="{FF2B5EF4-FFF2-40B4-BE49-F238E27FC236}">
                <a16:creationId xmlns:a16="http://schemas.microsoft.com/office/drawing/2014/main" id="{77BA4AFA-FE3A-45A7-AF24-CE33CE3F4B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761F2D6-86F3-4B12-8557-AEED77992FFF}"/>
              </a:ext>
            </a:extLst>
          </p:cNvPr>
          <p:cNvSpPr>
            <a:spLocks noGrp="1"/>
          </p:cNvSpPr>
          <p:nvPr>
            <p:ph type="sldNum" sz="quarter" idx="12"/>
          </p:nvPr>
        </p:nvSpPr>
        <p:spPr/>
        <p:txBody>
          <a:bodyPr/>
          <a:lstStyle/>
          <a:p>
            <a:fld id="{E0876ECD-1CA0-49B8-BB4A-FEC75D16A3AC}" type="slidenum">
              <a:rPr lang="nl-NL" smtClean="0"/>
              <a:t>‹nr.›</a:t>
            </a:fld>
            <a:endParaRPr lang="nl-NL"/>
          </a:p>
        </p:txBody>
      </p:sp>
    </p:spTree>
    <p:extLst>
      <p:ext uri="{BB962C8B-B14F-4D97-AF65-F5344CB8AC3E}">
        <p14:creationId xmlns:p14="http://schemas.microsoft.com/office/powerpoint/2010/main" val="19987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1E8F829-D6F2-451A-BBBB-6EDC311AB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48237FA-148D-4F39-9640-CC19BB398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04E4E9-12F0-4924-934B-1F772BECB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57949-ADEA-4B95-9D31-F733D15FEDFE}" type="datetimeFigureOut">
              <a:rPr lang="nl-NL" smtClean="0"/>
              <a:t>9-2-2024</a:t>
            </a:fld>
            <a:endParaRPr lang="nl-NL"/>
          </a:p>
        </p:txBody>
      </p:sp>
      <p:sp>
        <p:nvSpPr>
          <p:cNvPr id="5" name="Tijdelijke aanduiding voor voettekst 4">
            <a:extLst>
              <a:ext uri="{FF2B5EF4-FFF2-40B4-BE49-F238E27FC236}">
                <a16:creationId xmlns:a16="http://schemas.microsoft.com/office/drawing/2014/main" id="{9D32B3F7-4A73-4904-B6A1-05BE66ED2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99F2A15-234A-4800-A021-BEE13802B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76ECD-1CA0-49B8-BB4A-FEC75D16A3AC}" type="slidenum">
              <a:rPr lang="nl-NL" smtClean="0"/>
              <a:t>‹nr.›</a:t>
            </a:fld>
            <a:endParaRPr lang="nl-NL"/>
          </a:p>
        </p:txBody>
      </p:sp>
    </p:spTree>
    <p:extLst>
      <p:ext uri="{BB962C8B-B14F-4D97-AF65-F5344CB8AC3E}">
        <p14:creationId xmlns:p14="http://schemas.microsoft.com/office/powerpoint/2010/main" val="349082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06FE16D-4AA6-43E1-8111-2D69D4D4E33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21402" y="-36132"/>
            <a:ext cx="5170598" cy="6894132"/>
          </a:xfrm>
        </p:spPr>
      </p:pic>
      <p:sp>
        <p:nvSpPr>
          <p:cNvPr id="2" name="Titel 1">
            <a:extLst>
              <a:ext uri="{FF2B5EF4-FFF2-40B4-BE49-F238E27FC236}">
                <a16:creationId xmlns:a16="http://schemas.microsoft.com/office/drawing/2014/main" id="{FB06B9B0-F376-44F2-AE87-A5454ACDFFC4}"/>
              </a:ext>
            </a:extLst>
          </p:cNvPr>
          <p:cNvSpPr>
            <a:spLocks noGrp="1"/>
          </p:cNvSpPr>
          <p:nvPr>
            <p:ph type="title"/>
          </p:nvPr>
        </p:nvSpPr>
        <p:spPr>
          <a:xfrm>
            <a:off x="568960" y="2129742"/>
            <a:ext cx="10983870" cy="3763058"/>
          </a:xfrm>
        </p:spPr>
        <p:txBody>
          <a:bodyPr>
            <a:normAutofit fontScale="90000"/>
          </a:bodyPr>
          <a:lstStyle/>
          <a:p>
            <a:r>
              <a:rPr lang="nl-NL" dirty="0"/>
              <a:t>		</a:t>
            </a:r>
            <a:br>
              <a:rPr lang="nl-NL" dirty="0"/>
            </a:br>
            <a:br>
              <a:rPr lang="nl-NL" dirty="0"/>
            </a:br>
            <a:r>
              <a:rPr lang="nl-NL" b="1" dirty="0">
                <a:latin typeface="+mn-lt"/>
              </a:rPr>
              <a:t>Handhaving en sancties</a:t>
            </a:r>
            <a:br>
              <a:rPr lang="nl-NL" b="1" dirty="0">
                <a:latin typeface="+mn-lt"/>
              </a:rPr>
            </a:br>
            <a:br>
              <a:rPr lang="nl-NL" b="1" dirty="0">
                <a:latin typeface="+mn-lt"/>
              </a:rPr>
            </a:br>
            <a:r>
              <a:rPr lang="nl-NL" sz="2700" b="1" dirty="0">
                <a:latin typeface="+mn-lt"/>
              </a:rPr>
              <a:t>Jacqueline Seignette</a:t>
            </a:r>
            <a:br>
              <a:rPr lang="nl-NL" sz="2700" b="1" dirty="0">
                <a:latin typeface="+mn-lt"/>
              </a:rPr>
            </a:br>
            <a:br>
              <a:rPr lang="nl-NL" b="1" dirty="0">
                <a:latin typeface="+mn-lt"/>
              </a:rPr>
            </a:br>
            <a:br>
              <a:rPr lang="nl-NL" b="1" dirty="0">
                <a:latin typeface="+mn-lt"/>
              </a:rPr>
            </a:br>
            <a:r>
              <a:rPr lang="nl-NL" sz="2700" b="1" dirty="0">
                <a:latin typeface="+mn-lt"/>
              </a:rPr>
              <a:t>Billijke vergoedingen en transparantieplichten</a:t>
            </a:r>
            <a:br>
              <a:rPr lang="nl-NL" b="1" dirty="0">
                <a:latin typeface="+mn-lt"/>
              </a:rPr>
            </a:br>
            <a:br>
              <a:rPr lang="nl-NL" sz="2700" b="1" dirty="0">
                <a:latin typeface="+mn-lt"/>
              </a:rPr>
            </a:br>
            <a:r>
              <a:rPr lang="nl-NL" sz="2700" dirty="0" err="1">
                <a:latin typeface="+mn-lt"/>
              </a:rPr>
              <a:t>VvA</a:t>
            </a:r>
            <a:r>
              <a:rPr lang="nl-NL" sz="2700" dirty="0">
                <a:latin typeface="+mn-lt"/>
              </a:rPr>
              <a:t> 9 februari 2024</a:t>
            </a:r>
            <a:br>
              <a:rPr lang="nl-NL" sz="2700" b="1" dirty="0">
                <a:latin typeface="+mn-lt"/>
              </a:rPr>
            </a:br>
            <a:br>
              <a:rPr lang="nl-NL" b="1" dirty="0">
                <a:latin typeface="+mn-lt"/>
              </a:rPr>
            </a:br>
            <a:endParaRPr lang="nl-NL" b="1" dirty="0">
              <a:latin typeface="+mn-lt"/>
            </a:endParaRPr>
          </a:p>
        </p:txBody>
      </p:sp>
      <p:pic>
        <p:nvPicPr>
          <p:cNvPr id="4" name="Tijdelijke aanduiding voor inhoud 4">
            <a:extLst>
              <a:ext uri="{FF2B5EF4-FFF2-40B4-BE49-F238E27FC236}">
                <a16:creationId xmlns:a16="http://schemas.microsoft.com/office/drawing/2014/main" id="{DED5B95D-9DA7-4A03-8954-F10418518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987" y="27329"/>
            <a:ext cx="2102413" cy="2102413"/>
          </a:xfrm>
          <a:prstGeom prst="rect">
            <a:avLst/>
          </a:prstGeom>
        </p:spPr>
      </p:pic>
      <p:sp>
        <p:nvSpPr>
          <p:cNvPr id="6" name="Titel 1">
            <a:extLst>
              <a:ext uri="{FF2B5EF4-FFF2-40B4-BE49-F238E27FC236}">
                <a16:creationId xmlns:a16="http://schemas.microsoft.com/office/drawing/2014/main" id="{FB06B9B0-F376-44F2-AE87-A5454ACDFFC4}"/>
              </a:ext>
            </a:extLst>
          </p:cNvPr>
          <p:cNvSpPr txBox="1">
            <a:spLocks/>
          </p:cNvSpPr>
          <p:nvPr/>
        </p:nvSpPr>
        <p:spPr>
          <a:xfrm>
            <a:off x="1773421" y="5287666"/>
            <a:ext cx="6794355" cy="1122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2800" dirty="0"/>
          </a:p>
        </p:txBody>
      </p:sp>
      <p:sp>
        <p:nvSpPr>
          <p:cNvPr id="7" name="Tekstvak 6">
            <a:extLst>
              <a:ext uri="{FF2B5EF4-FFF2-40B4-BE49-F238E27FC236}">
                <a16:creationId xmlns:a16="http://schemas.microsoft.com/office/drawing/2014/main" id="{27397D19-6A6E-419E-979C-600AC4AC93D6}"/>
              </a:ext>
            </a:extLst>
          </p:cNvPr>
          <p:cNvSpPr txBox="1"/>
          <p:nvPr/>
        </p:nvSpPr>
        <p:spPr>
          <a:xfrm rot="5400000">
            <a:off x="9955492" y="5543673"/>
            <a:ext cx="4316663" cy="200055"/>
          </a:xfrm>
          <a:prstGeom prst="rect">
            <a:avLst/>
          </a:prstGeom>
          <a:noFill/>
        </p:spPr>
        <p:txBody>
          <a:bodyPr wrap="square" rtlCol="0">
            <a:spAutoFit/>
          </a:bodyPr>
          <a:lstStyle/>
          <a:p>
            <a:r>
              <a:rPr lang="en-US" sz="700" b="1" dirty="0">
                <a:solidFill>
                  <a:schemeClr val="bg1"/>
                </a:solidFill>
                <a:highlight>
                  <a:srgbClr val="000000"/>
                </a:highlight>
                <a:latin typeface="Verdana" panose="020B0604030504040204" pitchFamily="34" charset="0"/>
                <a:ea typeface="Verdana" panose="020B0604030504040204" pitchFamily="34" charset="0"/>
              </a:rPr>
              <a:t>© Arman, Apollo offering, 1994 c/o </a:t>
            </a:r>
            <a:r>
              <a:rPr lang="en-US" sz="700" b="1" dirty="0" err="1">
                <a:solidFill>
                  <a:schemeClr val="bg1"/>
                </a:solidFill>
                <a:highlight>
                  <a:srgbClr val="000000"/>
                </a:highlight>
                <a:latin typeface="Verdana" panose="020B0604030504040204" pitchFamily="34" charset="0"/>
                <a:ea typeface="Verdana" panose="020B0604030504040204" pitchFamily="34" charset="0"/>
              </a:rPr>
              <a:t>Pictoright</a:t>
            </a:r>
            <a:r>
              <a:rPr lang="en-US" sz="700" b="1" dirty="0">
                <a:solidFill>
                  <a:schemeClr val="bg1"/>
                </a:solidFill>
                <a:highlight>
                  <a:srgbClr val="000000"/>
                </a:highlight>
                <a:latin typeface="Verdana" panose="020B0604030504040204" pitchFamily="34" charset="0"/>
                <a:ea typeface="Verdana" panose="020B0604030504040204" pitchFamily="34" charset="0"/>
              </a:rPr>
              <a:t> Amsterdam 2024</a:t>
            </a:r>
            <a:endParaRPr lang="nl-NL" sz="700" dirty="0">
              <a:solidFill>
                <a:schemeClr val="bg1"/>
              </a:solidFill>
              <a:highlight>
                <a:srgbClr val="000000"/>
              </a:highligh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802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99592" y="567760"/>
            <a:ext cx="9498563" cy="2368387"/>
          </a:xfrm>
          <a:solidFill>
            <a:srgbClr val="FFFFFF"/>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3200" dirty="0" err="1"/>
              <a:t>Icten</a:t>
            </a:r>
            <a:r>
              <a:rPr lang="en-US" sz="3200" dirty="0"/>
              <a:t> </a:t>
            </a:r>
            <a:endParaRPr lang="nl-NL" sz="3200" dirty="0"/>
          </a:p>
        </p:txBody>
      </p:sp>
      <p:sp>
        <p:nvSpPr>
          <p:cNvPr id="5" name="Tijdelijke aanduiding voor voettekst 4"/>
          <p:cNvSpPr>
            <a:spLocks noGrp="1"/>
          </p:cNvSpPr>
          <p:nvPr>
            <p:ph type="ftr" sz="quarter" idx="11"/>
          </p:nvPr>
        </p:nvSpPr>
        <p:spPr>
          <a:xfrm flipH="1">
            <a:off x="9171393" y="6359973"/>
            <a:ext cx="2615184" cy="299281"/>
          </a:xfrm>
          <a:solidFill>
            <a:schemeClr val="bg1"/>
          </a:solidFill>
        </p:spPr>
        <p:txBody>
          <a:bodyPr/>
          <a:lstStyle/>
          <a:p>
            <a:r>
              <a:rPr lang="nl-NL" dirty="0"/>
              <a:t>© 2024 </a:t>
            </a:r>
            <a:r>
              <a:rPr lang="nl-NL" dirty="0" err="1"/>
              <a:t>Höcker</a:t>
            </a:r>
            <a:r>
              <a:rPr lang="nl-NL" dirty="0"/>
              <a:t> Advocaten Amsterdam </a:t>
            </a:r>
          </a:p>
        </p:txBody>
      </p:sp>
      <p:sp>
        <p:nvSpPr>
          <p:cNvPr id="6" name="Ondertitel 5">
            <a:extLst>
              <a:ext uri="{FF2B5EF4-FFF2-40B4-BE49-F238E27FC236}">
                <a16:creationId xmlns:a16="http://schemas.microsoft.com/office/drawing/2014/main" id="{1031418E-2F44-4F07-981A-3B8B4698C677}"/>
              </a:ext>
            </a:extLst>
          </p:cNvPr>
          <p:cNvSpPr>
            <a:spLocks noGrp="1"/>
          </p:cNvSpPr>
          <p:nvPr>
            <p:ph type="subTitle" idx="1"/>
          </p:nvPr>
        </p:nvSpPr>
        <p:spPr>
          <a:xfrm>
            <a:off x="1291966" y="444617"/>
            <a:ext cx="10058400" cy="5696496"/>
          </a:xfrm>
          <a:solidFill>
            <a:srgbClr val="FFFFFF"/>
          </a:solidFill>
        </p:spPr>
        <p:txBody>
          <a:bodyPr>
            <a:normAutofit fontScale="25000" lnSpcReduction="20000"/>
          </a:bodyPr>
          <a:lstStyle/>
          <a:p>
            <a:pPr algn="l"/>
            <a:endParaRPr lang="nl-NL" sz="2900" dirty="0"/>
          </a:p>
          <a:p>
            <a:pPr algn="l"/>
            <a:endParaRPr lang="nl-NL" sz="2900" dirty="0"/>
          </a:p>
          <a:p>
            <a:pPr algn="l"/>
            <a:endParaRPr lang="nl-NL" sz="9600" dirty="0"/>
          </a:p>
          <a:p>
            <a:pPr algn="l"/>
            <a:r>
              <a:rPr lang="nl-NL" sz="9600" dirty="0"/>
              <a:t>Wie durft?</a:t>
            </a:r>
          </a:p>
          <a:p>
            <a:pPr algn="l"/>
            <a:endParaRPr lang="nl-NL" sz="8000" dirty="0"/>
          </a:p>
          <a:p>
            <a:pPr algn="l"/>
            <a:r>
              <a:rPr lang="nl-NL" sz="8000" dirty="0"/>
              <a:t>WODC rapport:  makers durven exploitant niet aan te spreken uit vrees voor </a:t>
            </a:r>
            <a:r>
              <a:rPr lang="nl-NL" sz="8000" dirty="0" err="1"/>
              <a:t>blacklisting</a:t>
            </a:r>
            <a:endParaRPr lang="nl-NL" sz="8000" dirty="0"/>
          </a:p>
          <a:p>
            <a:pPr algn="l"/>
            <a:endParaRPr lang="nl-NL" sz="8000" dirty="0"/>
          </a:p>
          <a:p>
            <a:pPr algn="l"/>
            <a:r>
              <a:rPr lang="nl-NL" sz="8000" dirty="0"/>
              <a:t>alternatieven?</a:t>
            </a:r>
          </a:p>
          <a:p>
            <a:pPr algn="l"/>
            <a:endParaRPr lang="nl-NL" sz="8000" dirty="0"/>
          </a:p>
          <a:p>
            <a:pPr marL="342900" indent="-342900" algn="l">
              <a:lnSpc>
                <a:spcPct val="120000"/>
              </a:lnSpc>
              <a:buFont typeface="Arial" panose="020B0604020202020204" pitchFamily="34" charset="0"/>
              <a:buChar char="•"/>
            </a:pPr>
            <a:r>
              <a:rPr lang="nl-NL" sz="8000" dirty="0"/>
              <a:t>anonieme klacht indienen bij Geschillencommissie → geen bindende uitspraak, geschil wel binnen 2 maanden nogmaals voor te leggen (</a:t>
            </a:r>
            <a:r>
              <a:rPr lang="nl-NL" sz="8000" dirty="0" err="1"/>
              <a:t>GeschCie</a:t>
            </a:r>
            <a:r>
              <a:rPr lang="nl-NL" sz="8000" dirty="0"/>
              <a:t> in andere samenstelling)</a:t>
            </a:r>
          </a:p>
          <a:p>
            <a:pPr lvl="2" algn="l"/>
            <a:endParaRPr lang="nl-NL" sz="8000" dirty="0"/>
          </a:p>
          <a:p>
            <a:pPr lvl="2" algn="l"/>
            <a:r>
              <a:rPr lang="nl-NL" sz="8000" dirty="0"/>
              <a:t>anoniem?</a:t>
            </a:r>
          </a:p>
          <a:p>
            <a:pPr lvl="1" algn="l"/>
            <a:endParaRPr lang="nl-NL" sz="8000" dirty="0"/>
          </a:p>
          <a:p>
            <a:pPr marL="342900" indent="-342900" algn="l">
              <a:lnSpc>
                <a:spcPct val="120000"/>
              </a:lnSpc>
              <a:buFont typeface="Arial" panose="020B0604020202020204" pitchFamily="34" charset="0"/>
              <a:buChar char="•"/>
            </a:pPr>
            <a:r>
              <a:rPr lang="nl-NL" sz="8000" dirty="0"/>
              <a:t>beroepsorganisatie naar Geschillencommissie (25g lid 3 </a:t>
            </a:r>
            <a:r>
              <a:rPr lang="nl-NL" sz="8000" dirty="0" err="1"/>
              <a:t>Aw</a:t>
            </a:r>
            <a:r>
              <a:rPr lang="nl-NL" sz="8000" dirty="0"/>
              <a:t>) → Geschillencommissie: uitspraak is </a:t>
            </a:r>
            <a:r>
              <a:rPr lang="nl-NL" sz="8000"/>
              <a:t>niet bindend</a:t>
            </a:r>
            <a:endParaRPr lang="nl-NL" sz="8000" dirty="0"/>
          </a:p>
        </p:txBody>
      </p:sp>
      <p:pic>
        <p:nvPicPr>
          <p:cNvPr id="7" name="Afbeelding 6">
            <a:extLst>
              <a:ext uri="{FF2B5EF4-FFF2-40B4-BE49-F238E27FC236}">
                <a16:creationId xmlns:a16="http://schemas.microsoft.com/office/drawing/2014/main" id="{AAF237F4-0573-4AA7-9131-4570A3DE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9690" y="444617"/>
            <a:ext cx="716887" cy="716887"/>
          </a:xfrm>
          <a:prstGeom prst="rect">
            <a:avLst/>
          </a:prstGeom>
        </p:spPr>
      </p:pic>
      <p:pic>
        <p:nvPicPr>
          <p:cNvPr id="3" name="Afbeelding 2">
            <a:extLst>
              <a:ext uri="{FF2B5EF4-FFF2-40B4-BE49-F238E27FC236}">
                <a16:creationId xmlns:a16="http://schemas.microsoft.com/office/drawing/2014/main" id="{885635ED-657C-A0B2-A328-26F7CAB8CDDF}"/>
              </a:ext>
            </a:extLst>
          </p:cNvPr>
          <p:cNvPicPr>
            <a:picLocks noChangeAspect="1"/>
          </p:cNvPicPr>
          <p:nvPr/>
        </p:nvPicPr>
        <p:blipFill>
          <a:blip r:embed="rId4"/>
          <a:stretch>
            <a:fillRect/>
          </a:stretch>
        </p:blipFill>
        <p:spPr>
          <a:xfrm>
            <a:off x="5991797" y="155271"/>
            <a:ext cx="2750574" cy="1733166"/>
          </a:xfrm>
          <a:prstGeom prst="rect">
            <a:avLst/>
          </a:prstGeom>
        </p:spPr>
      </p:pic>
      <p:pic>
        <p:nvPicPr>
          <p:cNvPr id="4" name="Afbeelding 3">
            <a:extLst>
              <a:ext uri="{FF2B5EF4-FFF2-40B4-BE49-F238E27FC236}">
                <a16:creationId xmlns:a16="http://schemas.microsoft.com/office/drawing/2014/main" id="{BF4B6816-B1A5-39CB-03F0-8790DB5C5FE1}"/>
              </a:ext>
            </a:extLst>
          </p:cNvPr>
          <p:cNvPicPr>
            <a:picLocks noChangeAspect="1"/>
          </p:cNvPicPr>
          <p:nvPr/>
        </p:nvPicPr>
        <p:blipFill>
          <a:blip r:embed="rId5"/>
          <a:stretch>
            <a:fillRect/>
          </a:stretch>
        </p:blipFill>
        <p:spPr>
          <a:xfrm>
            <a:off x="3685019" y="4038480"/>
            <a:ext cx="500149" cy="500149"/>
          </a:xfrm>
          <a:prstGeom prst="rect">
            <a:avLst/>
          </a:prstGeom>
        </p:spPr>
      </p:pic>
    </p:spTree>
    <p:extLst>
      <p:ext uri="{BB962C8B-B14F-4D97-AF65-F5344CB8AC3E}">
        <p14:creationId xmlns:p14="http://schemas.microsoft.com/office/powerpoint/2010/main" val="365439703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99592" y="567760"/>
            <a:ext cx="9498563" cy="2368387"/>
          </a:xfrm>
          <a:solidFill>
            <a:srgbClr val="FFFFFF"/>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3200" dirty="0" err="1"/>
              <a:t>Icten</a:t>
            </a:r>
            <a:r>
              <a:rPr lang="en-US" sz="3200" dirty="0"/>
              <a:t> </a:t>
            </a:r>
            <a:endParaRPr lang="nl-NL" sz="3200" dirty="0"/>
          </a:p>
        </p:txBody>
      </p:sp>
      <p:sp>
        <p:nvSpPr>
          <p:cNvPr id="5" name="Tijdelijke aanduiding voor voettekst 4"/>
          <p:cNvSpPr>
            <a:spLocks noGrp="1"/>
          </p:cNvSpPr>
          <p:nvPr>
            <p:ph type="ftr" sz="quarter" idx="11"/>
          </p:nvPr>
        </p:nvSpPr>
        <p:spPr>
          <a:xfrm flipH="1">
            <a:off x="9171393" y="6359973"/>
            <a:ext cx="2615184" cy="299281"/>
          </a:xfrm>
          <a:solidFill>
            <a:schemeClr val="bg1"/>
          </a:solidFill>
        </p:spPr>
        <p:txBody>
          <a:bodyPr/>
          <a:lstStyle/>
          <a:p>
            <a:r>
              <a:rPr lang="nl-NL" dirty="0"/>
              <a:t>© 2024 </a:t>
            </a:r>
            <a:r>
              <a:rPr lang="nl-NL" dirty="0" err="1"/>
              <a:t>Höcker</a:t>
            </a:r>
            <a:r>
              <a:rPr lang="nl-NL" dirty="0"/>
              <a:t> Advocaten Amsterdam </a:t>
            </a:r>
          </a:p>
        </p:txBody>
      </p:sp>
      <p:sp>
        <p:nvSpPr>
          <p:cNvPr id="6" name="Ondertitel 5">
            <a:extLst>
              <a:ext uri="{FF2B5EF4-FFF2-40B4-BE49-F238E27FC236}">
                <a16:creationId xmlns:a16="http://schemas.microsoft.com/office/drawing/2014/main" id="{1031418E-2F44-4F07-981A-3B8B4698C677}"/>
              </a:ext>
            </a:extLst>
          </p:cNvPr>
          <p:cNvSpPr>
            <a:spLocks noGrp="1"/>
          </p:cNvSpPr>
          <p:nvPr>
            <p:ph type="subTitle" idx="1"/>
          </p:nvPr>
        </p:nvSpPr>
        <p:spPr>
          <a:xfrm>
            <a:off x="1293845" y="444617"/>
            <a:ext cx="10058400" cy="5696496"/>
          </a:xfrm>
          <a:solidFill>
            <a:srgbClr val="FFFFFF"/>
          </a:solidFill>
        </p:spPr>
        <p:txBody>
          <a:bodyPr>
            <a:normAutofit/>
          </a:bodyPr>
          <a:lstStyle/>
          <a:p>
            <a:pPr algn="l"/>
            <a:endParaRPr lang="nl-NL" sz="2900" dirty="0"/>
          </a:p>
          <a:p>
            <a:pPr algn="l"/>
            <a:r>
              <a:rPr lang="nl-NL" dirty="0"/>
              <a:t>alternatieven voor individuele actie maker (2)</a:t>
            </a:r>
          </a:p>
          <a:p>
            <a:pPr algn="l"/>
            <a:endParaRPr lang="nl-NL"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beroepsorganisatie naar rechter</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als gemachtigde van met naam genoemde makers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als collectieve actie ter behartiging belangen niet met naam genoemde makers (3:305a BW)</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bevel tot opgave gegevens x, y, </a:t>
            </a: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z</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aan makers van alle uitgaven/producties van gedaagde</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hoe anoniem is geanonimiseerd bewijs?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gn="l">
              <a:lnSpc>
                <a:spcPct val="100000"/>
              </a:lnSpc>
              <a:buFont typeface="Arial" panose="020B0604020202020204" pitchFamily="34" charset="0"/>
              <a:buChar char="•"/>
              <a:defRPr/>
            </a:pPr>
            <a:r>
              <a:rPr lang="nl-NL" sz="2000" dirty="0">
                <a:solidFill>
                  <a:prstClr val="black"/>
                </a:solidFill>
                <a:latin typeface="Calibri" panose="020F0502020204030204"/>
              </a:rPr>
              <a:t>collectieve afspraken/modelovereenkomsten</a:t>
            </a:r>
          </a:p>
          <a:p>
            <a:pPr marL="800100" lvl="1" indent="-342900" algn="l">
              <a:buFont typeface="Arial" panose="020B0604020202020204" pitchFamily="34" charset="0"/>
              <a:buChar char="•"/>
              <a:defRPr/>
            </a:pPr>
            <a:r>
              <a:rPr lang="nl-NL" dirty="0">
                <a:solidFill>
                  <a:prstClr val="black"/>
                </a:solidFill>
                <a:latin typeface="Calibri" panose="020F0502020204030204"/>
              </a:rPr>
              <a:t>over vergoedingen; over transparantieverplichting; over beide</a:t>
            </a:r>
          </a:p>
          <a:p>
            <a:pPr marL="800100" lvl="1" indent="-342900" algn="l">
              <a:buFont typeface="Arial" panose="020B0604020202020204" pitchFamily="34" charset="0"/>
              <a:buChar char="•"/>
              <a:defRPr/>
            </a:pPr>
            <a:r>
              <a:rPr lang="nl-NL" dirty="0">
                <a:solidFill>
                  <a:prstClr val="black"/>
                </a:solidFill>
                <a:latin typeface="Calibri" panose="020F0502020204030204"/>
              </a:rPr>
              <a:t>ketentafels </a:t>
            </a:r>
            <a:r>
              <a:rPr lang="nl-NL" dirty="0" err="1">
                <a:solidFill>
                  <a:prstClr val="black"/>
                </a:solidFill>
                <a:latin typeface="Calibri" panose="020F0502020204030204"/>
              </a:rPr>
              <a:t>FairPACTT</a:t>
            </a:r>
            <a:r>
              <a:rPr lang="nl-NL" dirty="0">
                <a:solidFill>
                  <a:prstClr val="black"/>
                </a:solidFill>
                <a:latin typeface="Calibri" panose="020F0502020204030204"/>
              </a:rPr>
              <a:t> </a:t>
            </a:r>
          </a:p>
          <a:p>
            <a:pPr marL="800100" lvl="1" indent="-342900" algn="l">
              <a:buFont typeface="Arial" panose="020B0604020202020204" pitchFamily="34" charset="0"/>
              <a:buChar char="•"/>
              <a:defRPr/>
            </a:pPr>
            <a:r>
              <a:rPr lang="nl-NL" dirty="0">
                <a:solidFill>
                  <a:prstClr val="black"/>
                </a:solidFill>
                <a:latin typeface="Calibri" panose="020F0502020204030204"/>
              </a:rPr>
              <a:t>Kunstenbond - NVPI: EUR 250.000 per jaar voor sessiemusici voor producties met &gt; 1 </a:t>
            </a:r>
            <a:r>
              <a:rPr lang="nl-NL" dirty="0" err="1">
                <a:solidFill>
                  <a:prstClr val="black"/>
                </a:solidFill>
                <a:latin typeface="Calibri" panose="020F0502020204030204"/>
              </a:rPr>
              <a:t>mio</a:t>
            </a:r>
            <a:r>
              <a:rPr lang="nl-NL" dirty="0">
                <a:solidFill>
                  <a:prstClr val="black"/>
                </a:solidFill>
                <a:latin typeface="Calibri" panose="020F0502020204030204"/>
              </a:rPr>
              <a:t> streams per jaar; te verdelen door SENA</a:t>
            </a:r>
          </a:p>
          <a:p>
            <a:pPr marL="342900" lvl="1" indent="-342900" algn="l">
              <a:spcBef>
                <a:spcPts val="1000"/>
              </a:spcBef>
              <a:buFont typeface="Arial" panose="020B0604020202020204" pitchFamily="34" charset="0"/>
              <a:buChar char="•"/>
            </a:pPr>
            <a:endParaRPr lang="nl-NL" sz="2200" dirty="0"/>
          </a:p>
        </p:txBody>
      </p:sp>
      <p:pic>
        <p:nvPicPr>
          <p:cNvPr id="7" name="Afbeelding 6">
            <a:extLst>
              <a:ext uri="{FF2B5EF4-FFF2-40B4-BE49-F238E27FC236}">
                <a16:creationId xmlns:a16="http://schemas.microsoft.com/office/drawing/2014/main" id="{AAF237F4-0573-4AA7-9131-4570A3DE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9690" y="444617"/>
            <a:ext cx="716887" cy="716887"/>
          </a:xfrm>
          <a:prstGeom prst="rect">
            <a:avLst/>
          </a:prstGeom>
        </p:spPr>
      </p:pic>
    </p:spTree>
    <p:extLst>
      <p:ext uri="{BB962C8B-B14F-4D97-AF65-F5344CB8AC3E}">
        <p14:creationId xmlns:p14="http://schemas.microsoft.com/office/powerpoint/2010/main" val="339844606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99592" y="567760"/>
            <a:ext cx="9498563" cy="2368387"/>
          </a:xfrm>
          <a:solidFill>
            <a:srgbClr val="FFFFFF"/>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3200" dirty="0" err="1"/>
              <a:t>Icten</a:t>
            </a:r>
            <a:r>
              <a:rPr lang="en-US" sz="3200" dirty="0"/>
              <a:t> </a:t>
            </a:r>
            <a:endParaRPr lang="nl-NL" sz="3200" dirty="0"/>
          </a:p>
        </p:txBody>
      </p:sp>
      <p:sp>
        <p:nvSpPr>
          <p:cNvPr id="5" name="Tijdelijke aanduiding voor voettekst 4"/>
          <p:cNvSpPr>
            <a:spLocks noGrp="1"/>
          </p:cNvSpPr>
          <p:nvPr>
            <p:ph type="ftr" sz="quarter" idx="11"/>
          </p:nvPr>
        </p:nvSpPr>
        <p:spPr>
          <a:xfrm flipH="1">
            <a:off x="9171393" y="6359973"/>
            <a:ext cx="2615184" cy="299281"/>
          </a:xfrm>
          <a:solidFill>
            <a:schemeClr val="bg1"/>
          </a:solidFill>
        </p:spPr>
        <p:txBody>
          <a:bodyPr/>
          <a:lstStyle/>
          <a:p>
            <a:r>
              <a:rPr lang="nl-NL" dirty="0"/>
              <a:t>© 2024 </a:t>
            </a:r>
            <a:r>
              <a:rPr lang="nl-NL" dirty="0" err="1"/>
              <a:t>Höcker</a:t>
            </a:r>
            <a:r>
              <a:rPr lang="nl-NL" dirty="0"/>
              <a:t> Advocaten Amsterdam </a:t>
            </a:r>
          </a:p>
        </p:txBody>
      </p:sp>
      <p:sp>
        <p:nvSpPr>
          <p:cNvPr id="6" name="Ondertitel 5">
            <a:extLst>
              <a:ext uri="{FF2B5EF4-FFF2-40B4-BE49-F238E27FC236}">
                <a16:creationId xmlns:a16="http://schemas.microsoft.com/office/drawing/2014/main" id="{1031418E-2F44-4F07-981A-3B8B4698C677}"/>
              </a:ext>
            </a:extLst>
          </p:cNvPr>
          <p:cNvSpPr>
            <a:spLocks noGrp="1"/>
          </p:cNvSpPr>
          <p:nvPr>
            <p:ph type="subTitle" idx="1"/>
          </p:nvPr>
        </p:nvSpPr>
        <p:spPr>
          <a:xfrm>
            <a:off x="1293845" y="444617"/>
            <a:ext cx="10058400" cy="5696496"/>
          </a:xfrm>
          <a:solidFill>
            <a:srgbClr val="FFFFFF"/>
          </a:solidFill>
        </p:spPr>
        <p:txBody>
          <a:bodyPr>
            <a:normAutofit/>
          </a:bodyPr>
          <a:lstStyle/>
          <a:p>
            <a:pPr algn="l"/>
            <a:endParaRPr lang="nl-NL" b="1" dirty="0"/>
          </a:p>
          <a:p>
            <a:pPr algn="l"/>
            <a:r>
              <a:rPr lang="nl-NL" b="1" dirty="0"/>
              <a:t>niet naleven </a:t>
            </a:r>
            <a:r>
              <a:rPr lang="nl-NL" b="1" dirty="0">
                <a:solidFill>
                  <a:srgbClr val="FF0000"/>
                </a:solidFill>
              </a:rPr>
              <a:t>contractuele</a:t>
            </a:r>
            <a:r>
              <a:rPr lang="nl-NL" b="1" dirty="0"/>
              <a:t> opgaveverplichting </a:t>
            </a:r>
          </a:p>
          <a:p>
            <a:pPr algn="l"/>
            <a:endParaRPr lang="nl-NL" dirty="0"/>
          </a:p>
          <a:p>
            <a:pPr algn="l"/>
            <a:r>
              <a:rPr lang="nl-NL" dirty="0"/>
              <a:t>contract bepaalt gevolgen en mogelijke acties/sancties: </a:t>
            </a:r>
          </a:p>
          <a:p>
            <a:pPr marL="800100" lvl="1" indent="-342900" algn="l">
              <a:buFont typeface="Arial" panose="020B0604020202020204" pitchFamily="34" charset="0"/>
              <a:buChar char="•"/>
            </a:pPr>
            <a:r>
              <a:rPr lang="nl-NL" dirty="0"/>
              <a:t>audit</a:t>
            </a:r>
          </a:p>
          <a:p>
            <a:pPr marL="800100" lvl="1" indent="-342900" algn="l">
              <a:buFont typeface="Arial" panose="020B0604020202020204" pitchFamily="34" charset="0"/>
              <a:buChar char="•"/>
            </a:pPr>
            <a:r>
              <a:rPr lang="nl-NL" dirty="0"/>
              <a:t>boete</a:t>
            </a:r>
          </a:p>
          <a:p>
            <a:pPr marL="800100" lvl="1" indent="-342900" algn="l">
              <a:buFont typeface="Arial" panose="020B0604020202020204" pitchFamily="34" charset="0"/>
              <a:buChar char="•"/>
            </a:pPr>
            <a:r>
              <a:rPr lang="nl-NL" dirty="0"/>
              <a:t>voorschot wordt definitief</a:t>
            </a:r>
          </a:p>
          <a:p>
            <a:pPr marL="800100" lvl="1" indent="-342900" algn="l">
              <a:buFont typeface="Arial" panose="020B0604020202020204" pitchFamily="34" charset="0"/>
              <a:buChar char="•"/>
            </a:pPr>
            <a:r>
              <a:rPr lang="nl-NL" dirty="0"/>
              <a:t>licentie vervalt automatisch</a:t>
            </a:r>
          </a:p>
          <a:p>
            <a:pPr marL="800100" lvl="1" indent="-342900" algn="l">
              <a:buFont typeface="Arial" panose="020B0604020202020204" pitchFamily="34" charset="0"/>
              <a:buChar char="•"/>
            </a:pPr>
            <a:r>
              <a:rPr lang="nl-NL" dirty="0"/>
              <a:t>recht om overeenkomst te beëindigen</a:t>
            </a:r>
          </a:p>
          <a:p>
            <a:pPr marL="800100" lvl="1" indent="-342900" algn="l">
              <a:buFont typeface="Arial" panose="020B0604020202020204" pitchFamily="34" charset="0"/>
              <a:buChar char="•"/>
            </a:pPr>
            <a:r>
              <a:rPr lang="nl-NL" dirty="0"/>
              <a:t>etc.</a:t>
            </a:r>
          </a:p>
          <a:p>
            <a:pPr marL="342900" indent="-342900" algn="l">
              <a:buFont typeface="Arial" panose="020B0604020202020204" pitchFamily="34" charset="0"/>
              <a:buChar char="•"/>
            </a:pPr>
            <a:endParaRPr lang="nl-NL" dirty="0"/>
          </a:p>
          <a:p>
            <a:pPr algn="l"/>
            <a:r>
              <a:rPr lang="nl-NL" dirty="0"/>
              <a:t>verder</a:t>
            </a:r>
          </a:p>
          <a:p>
            <a:pPr marL="800100" lvl="1" indent="-342900" algn="l">
              <a:buFont typeface="Arial" panose="020B0604020202020204" pitchFamily="34" charset="0"/>
              <a:buChar char="•"/>
            </a:pPr>
            <a:r>
              <a:rPr lang="nl-NL" sz="2400" dirty="0"/>
              <a:t>inzage ex artikel 843a Rv</a:t>
            </a:r>
          </a:p>
          <a:p>
            <a:pPr marL="800100" lvl="1" indent="-342900" algn="l">
              <a:buFont typeface="Arial" panose="020B0604020202020204" pitchFamily="34" charset="0"/>
              <a:buChar char="•"/>
            </a:pPr>
            <a:endParaRPr lang="nl-NL" sz="2400" dirty="0"/>
          </a:p>
          <a:p>
            <a:pPr marL="342900" indent="-342900" algn="l">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AAF237F4-0573-4AA7-9131-4570A3DE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9690" y="444617"/>
            <a:ext cx="716887" cy="716887"/>
          </a:xfrm>
          <a:prstGeom prst="rect">
            <a:avLst/>
          </a:prstGeom>
        </p:spPr>
      </p:pic>
    </p:spTree>
    <p:extLst>
      <p:ext uri="{BB962C8B-B14F-4D97-AF65-F5344CB8AC3E}">
        <p14:creationId xmlns:p14="http://schemas.microsoft.com/office/powerpoint/2010/main" val="191382188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99592" y="567760"/>
            <a:ext cx="9498563" cy="2368387"/>
          </a:xfrm>
          <a:solidFill>
            <a:srgbClr val="FFFFFF"/>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3200" dirty="0" err="1"/>
              <a:t>Icten</a:t>
            </a:r>
            <a:r>
              <a:rPr lang="en-US" sz="3200" dirty="0"/>
              <a:t> </a:t>
            </a:r>
            <a:endParaRPr lang="nl-NL" sz="3200" dirty="0"/>
          </a:p>
        </p:txBody>
      </p:sp>
      <p:sp>
        <p:nvSpPr>
          <p:cNvPr id="5" name="Tijdelijke aanduiding voor voettekst 4"/>
          <p:cNvSpPr>
            <a:spLocks noGrp="1"/>
          </p:cNvSpPr>
          <p:nvPr>
            <p:ph type="ftr" sz="quarter" idx="11"/>
          </p:nvPr>
        </p:nvSpPr>
        <p:spPr>
          <a:xfrm flipH="1">
            <a:off x="9171393" y="6359973"/>
            <a:ext cx="2615184" cy="299281"/>
          </a:xfrm>
          <a:solidFill>
            <a:schemeClr val="bg1"/>
          </a:solidFill>
        </p:spPr>
        <p:txBody>
          <a:bodyPr/>
          <a:lstStyle/>
          <a:p>
            <a:r>
              <a:rPr lang="nl-NL" dirty="0"/>
              <a:t>© 2024 </a:t>
            </a:r>
            <a:r>
              <a:rPr lang="nl-NL" dirty="0" err="1"/>
              <a:t>Höcker</a:t>
            </a:r>
            <a:r>
              <a:rPr lang="nl-NL" dirty="0"/>
              <a:t> Advocaten Amsterdam </a:t>
            </a:r>
          </a:p>
        </p:txBody>
      </p:sp>
      <p:sp>
        <p:nvSpPr>
          <p:cNvPr id="6" name="Ondertitel 5">
            <a:extLst>
              <a:ext uri="{FF2B5EF4-FFF2-40B4-BE49-F238E27FC236}">
                <a16:creationId xmlns:a16="http://schemas.microsoft.com/office/drawing/2014/main" id="{1031418E-2F44-4F07-981A-3B8B4698C677}"/>
              </a:ext>
            </a:extLst>
          </p:cNvPr>
          <p:cNvSpPr>
            <a:spLocks noGrp="1"/>
          </p:cNvSpPr>
          <p:nvPr>
            <p:ph type="subTitle" idx="1"/>
          </p:nvPr>
        </p:nvSpPr>
        <p:spPr>
          <a:xfrm>
            <a:off x="1293845" y="444617"/>
            <a:ext cx="10058400" cy="5696496"/>
          </a:xfrm>
          <a:solidFill>
            <a:srgbClr val="FFFFFF"/>
          </a:solidFill>
        </p:spPr>
        <p:txBody>
          <a:bodyPr>
            <a:normAutofit fontScale="92500" lnSpcReduction="20000"/>
          </a:bodyPr>
          <a:lstStyle/>
          <a:p>
            <a:pPr algn="l"/>
            <a:r>
              <a:rPr lang="nl-NL" sz="2600" b="1" dirty="0"/>
              <a:t>niet naleven </a:t>
            </a:r>
            <a:r>
              <a:rPr lang="nl-NL" sz="2600" b="1" dirty="0">
                <a:solidFill>
                  <a:srgbClr val="FF0000"/>
                </a:solidFill>
              </a:rPr>
              <a:t>wettelijke</a:t>
            </a:r>
            <a:r>
              <a:rPr lang="nl-NL" sz="2600" b="1" dirty="0"/>
              <a:t> opgaveverplichting</a:t>
            </a:r>
          </a:p>
          <a:p>
            <a:pPr algn="l"/>
            <a:endParaRPr lang="nl-NL" b="1" dirty="0"/>
          </a:p>
          <a:p>
            <a:pPr algn="l"/>
            <a:r>
              <a:rPr lang="nl-NL" dirty="0"/>
              <a:t>strafbaar als overtreding:</a:t>
            </a:r>
          </a:p>
          <a:p>
            <a:pPr marL="342900" indent="-342900" algn="l">
              <a:buFont typeface="Arial" panose="020B0604020202020204" pitchFamily="34" charset="0"/>
              <a:buChar char="•"/>
            </a:pPr>
            <a:r>
              <a:rPr lang="nl-NL" dirty="0"/>
              <a:t>opzettelijk onjuiste of onvolledige opgave doen aan </a:t>
            </a:r>
            <a:r>
              <a:rPr lang="nl-NL" dirty="0">
                <a:solidFill>
                  <a:srgbClr val="FF0000"/>
                </a:solidFill>
              </a:rPr>
              <a:t>Buma</a:t>
            </a:r>
            <a:r>
              <a:rPr lang="nl-NL" dirty="0"/>
              <a:t> of </a:t>
            </a:r>
            <a:r>
              <a:rPr lang="nl-NL" dirty="0" err="1">
                <a:solidFill>
                  <a:srgbClr val="FF0000"/>
                </a:solidFill>
              </a:rPr>
              <a:t>Sena</a:t>
            </a:r>
            <a:r>
              <a:rPr lang="nl-NL" dirty="0"/>
              <a:t> (35b </a:t>
            </a:r>
            <a:r>
              <a:rPr lang="nl-NL" dirty="0" err="1"/>
              <a:t>Aw</a:t>
            </a:r>
            <a:r>
              <a:rPr lang="nl-NL" dirty="0"/>
              <a:t>; 27 WNR)</a:t>
            </a:r>
          </a:p>
          <a:p>
            <a:pPr marL="342900" indent="-342900" algn="l">
              <a:buFont typeface="Arial" panose="020B0604020202020204" pitchFamily="34" charset="0"/>
              <a:buChar char="•"/>
            </a:pPr>
            <a:r>
              <a:rPr lang="nl-NL" dirty="0"/>
              <a:t>opzettelijk geen, onvolledig of onjuist opgave doen aan </a:t>
            </a:r>
            <a:r>
              <a:rPr lang="nl-NL" dirty="0">
                <a:solidFill>
                  <a:srgbClr val="FF0000"/>
                </a:solidFill>
              </a:rPr>
              <a:t>Stichting Thuiskopie </a:t>
            </a:r>
            <a:r>
              <a:rPr lang="nl-NL" dirty="0"/>
              <a:t>of </a:t>
            </a:r>
            <a:r>
              <a:rPr lang="nl-NL" dirty="0">
                <a:solidFill>
                  <a:srgbClr val="FF0000"/>
                </a:solidFill>
              </a:rPr>
              <a:t>Stichting Leenrecht</a:t>
            </a:r>
            <a:r>
              <a:rPr lang="nl-NL" dirty="0"/>
              <a:t> (35c-d </a:t>
            </a:r>
            <a:r>
              <a:rPr lang="nl-NL" dirty="0" err="1"/>
              <a:t>Aw</a:t>
            </a:r>
            <a:r>
              <a:rPr lang="nl-NL" dirty="0"/>
              <a:t>)</a:t>
            </a:r>
          </a:p>
          <a:p>
            <a:pPr marL="342900" indent="-342900" algn="l">
              <a:buFont typeface="Arial" panose="020B0604020202020204" pitchFamily="34" charset="0"/>
              <a:buChar char="•"/>
            </a:pPr>
            <a:r>
              <a:rPr lang="nl-NL" dirty="0"/>
              <a:t>opzettelijk geen, onvolledig of onjuist opgave doen aan </a:t>
            </a:r>
            <a:r>
              <a:rPr lang="nl-NL" dirty="0" err="1">
                <a:solidFill>
                  <a:srgbClr val="FF0000"/>
                </a:solidFill>
              </a:rPr>
              <a:t>Sena</a:t>
            </a:r>
            <a:r>
              <a:rPr lang="nl-NL" dirty="0"/>
              <a:t> over inkomsten fonogram met oog op aanvullende vergoeding voor uitvoerende kunstenaar 50-70 jaar na release (15g lid 4 jo 9b WNR)</a:t>
            </a:r>
          </a:p>
          <a:p>
            <a:pPr marL="342900" indent="-342900" algn="l">
              <a:buFont typeface="Arial" panose="020B0604020202020204" pitchFamily="34" charset="0"/>
              <a:buChar char="•"/>
            </a:pPr>
            <a:endParaRPr lang="nl-NL" dirty="0"/>
          </a:p>
          <a:p>
            <a:pPr algn="l"/>
            <a:r>
              <a:rPr lang="nl-NL" dirty="0"/>
              <a:t>niet strafbaar gesteld:</a:t>
            </a:r>
          </a:p>
          <a:p>
            <a:pPr marL="342900" indent="-342900" algn="l">
              <a:buFont typeface="Arial" panose="020B0604020202020204" pitchFamily="34" charset="0"/>
              <a:buChar char="•"/>
            </a:pPr>
            <a:r>
              <a:rPr lang="nl-NL" dirty="0"/>
              <a:t>geen, onvolledig of onjuist opgave doen aan </a:t>
            </a:r>
            <a:r>
              <a:rPr lang="nl-NL" dirty="0">
                <a:solidFill>
                  <a:srgbClr val="FF0000"/>
                </a:solidFill>
              </a:rPr>
              <a:t>Stichting Reprorecht </a:t>
            </a:r>
            <a:r>
              <a:rPr lang="nl-NL" dirty="0"/>
              <a:t>(artikel 16h </a:t>
            </a:r>
            <a:r>
              <a:rPr lang="nl-NL" dirty="0" err="1"/>
              <a:t>Aw</a:t>
            </a:r>
            <a:r>
              <a:rPr lang="nl-NL" dirty="0"/>
              <a:t>)</a:t>
            </a:r>
          </a:p>
          <a:p>
            <a:pPr marL="342900" indent="-342900" algn="l">
              <a:buFont typeface="Arial" panose="020B0604020202020204" pitchFamily="34" charset="0"/>
              <a:buChar char="•"/>
            </a:pPr>
            <a:r>
              <a:rPr lang="nl-NL" dirty="0"/>
              <a:t>geen, onvolledig of onjuist inzage geven aan </a:t>
            </a:r>
            <a:r>
              <a:rPr lang="nl-NL" dirty="0" err="1">
                <a:solidFill>
                  <a:srgbClr val="FF0000"/>
                </a:solidFill>
              </a:rPr>
              <a:t>cbo</a:t>
            </a:r>
            <a:r>
              <a:rPr lang="nl-NL" dirty="0"/>
              <a:t> </a:t>
            </a:r>
            <a:r>
              <a:rPr lang="nl-NL" dirty="0">
                <a:solidFill>
                  <a:srgbClr val="FF0000"/>
                </a:solidFill>
              </a:rPr>
              <a:t>filmmakers</a:t>
            </a:r>
            <a:r>
              <a:rPr lang="nl-NL" dirty="0"/>
              <a:t> ten behoeve van vaststelling billijke vergoeding voor doorgifte (artikel 45d lid 4 </a:t>
            </a:r>
            <a:r>
              <a:rPr lang="nl-NL" dirty="0" err="1"/>
              <a:t>Aw</a:t>
            </a:r>
            <a:r>
              <a:rPr lang="nl-NL" dirty="0"/>
              <a:t>)</a:t>
            </a:r>
          </a:p>
          <a:p>
            <a:pPr marL="342900" indent="-342900" algn="l">
              <a:buFont typeface="Arial" panose="020B0604020202020204" pitchFamily="34" charset="0"/>
              <a:buChar char="•"/>
            </a:pPr>
            <a:r>
              <a:rPr lang="nl-NL" dirty="0"/>
              <a:t>geen, onvolledig of onjuist informatie verstrekken aan de </a:t>
            </a:r>
            <a:r>
              <a:rPr lang="nl-NL" dirty="0">
                <a:solidFill>
                  <a:srgbClr val="FF0000"/>
                </a:solidFill>
              </a:rPr>
              <a:t>maker</a:t>
            </a:r>
            <a:r>
              <a:rPr lang="nl-NL" dirty="0"/>
              <a:t> ex artikel 25ca of 25e lid 4 </a:t>
            </a:r>
            <a:r>
              <a:rPr lang="nl-NL" dirty="0" err="1"/>
              <a:t>Aw</a:t>
            </a: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AAF237F4-0573-4AA7-9131-4570A3DE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9690" y="444617"/>
            <a:ext cx="716887" cy="716887"/>
          </a:xfrm>
          <a:prstGeom prst="rect">
            <a:avLst/>
          </a:prstGeom>
        </p:spPr>
      </p:pic>
    </p:spTree>
    <p:extLst>
      <p:ext uri="{BB962C8B-B14F-4D97-AF65-F5344CB8AC3E}">
        <p14:creationId xmlns:p14="http://schemas.microsoft.com/office/powerpoint/2010/main" val="216902924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99592" y="567760"/>
            <a:ext cx="9498563" cy="2368387"/>
          </a:xfrm>
          <a:solidFill>
            <a:srgbClr val="FFFFFF"/>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3200" dirty="0" err="1"/>
              <a:t>Icten</a:t>
            </a:r>
            <a:r>
              <a:rPr lang="en-US" sz="3200" dirty="0"/>
              <a:t> </a:t>
            </a:r>
            <a:endParaRPr lang="nl-NL" sz="3200" dirty="0"/>
          </a:p>
        </p:txBody>
      </p:sp>
      <p:sp>
        <p:nvSpPr>
          <p:cNvPr id="5" name="Tijdelijke aanduiding voor voettekst 4"/>
          <p:cNvSpPr>
            <a:spLocks noGrp="1"/>
          </p:cNvSpPr>
          <p:nvPr>
            <p:ph type="ftr" sz="quarter" idx="11"/>
          </p:nvPr>
        </p:nvSpPr>
        <p:spPr>
          <a:xfrm flipH="1">
            <a:off x="9171393" y="6359973"/>
            <a:ext cx="2615184" cy="299281"/>
          </a:xfrm>
          <a:solidFill>
            <a:schemeClr val="bg1"/>
          </a:solidFill>
        </p:spPr>
        <p:txBody>
          <a:bodyPr/>
          <a:lstStyle/>
          <a:p>
            <a:r>
              <a:rPr lang="nl-NL" dirty="0"/>
              <a:t>© 2024 </a:t>
            </a:r>
            <a:r>
              <a:rPr lang="nl-NL" dirty="0" err="1"/>
              <a:t>Höcker</a:t>
            </a:r>
            <a:r>
              <a:rPr lang="nl-NL" dirty="0"/>
              <a:t> Advocaten Amsterdam </a:t>
            </a:r>
          </a:p>
        </p:txBody>
      </p:sp>
      <p:sp>
        <p:nvSpPr>
          <p:cNvPr id="6" name="Ondertitel 5">
            <a:extLst>
              <a:ext uri="{FF2B5EF4-FFF2-40B4-BE49-F238E27FC236}">
                <a16:creationId xmlns:a16="http://schemas.microsoft.com/office/drawing/2014/main" id="{1031418E-2F44-4F07-981A-3B8B4698C677}"/>
              </a:ext>
            </a:extLst>
          </p:cNvPr>
          <p:cNvSpPr>
            <a:spLocks noGrp="1"/>
          </p:cNvSpPr>
          <p:nvPr>
            <p:ph type="subTitle" idx="1"/>
          </p:nvPr>
        </p:nvSpPr>
        <p:spPr>
          <a:xfrm>
            <a:off x="1267084" y="444617"/>
            <a:ext cx="10058400" cy="5696496"/>
          </a:xfrm>
          <a:solidFill>
            <a:srgbClr val="FFFFFF"/>
          </a:solidFill>
        </p:spPr>
        <p:txBody>
          <a:bodyPr>
            <a:normAutofit/>
          </a:bodyPr>
          <a:lstStyle/>
          <a:p>
            <a:pPr algn="l"/>
            <a:endParaRPr lang="en-US" b="1" dirty="0"/>
          </a:p>
          <a:p>
            <a:pPr algn="l"/>
            <a:r>
              <a:rPr lang="nl-NL" b="1" dirty="0"/>
              <a:t>niet naleven transparantieverplichting artikel 25ca </a:t>
            </a:r>
            <a:r>
              <a:rPr lang="nl-NL" b="1" dirty="0" err="1"/>
              <a:t>Aw</a:t>
            </a:r>
            <a:endParaRPr lang="nl-NL" b="1" dirty="0"/>
          </a:p>
          <a:p>
            <a:pPr algn="l"/>
            <a:endParaRPr lang="nl-NL" b="1" dirty="0"/>
          </a:p>
          <a:p>
            <a:pPr marL="342900" indent="-342900" algn="l">
              <a:buFontTx/>
              <a:buChar char="-"/>
            </a:pPr>
            <a:r>
              <a:rPr lang="nl-NL" sz="2000" dirty="0"/>
              <a:t>door wederpartij van de maker</a:t>
            </a:r>
          </a:p>
          <a:p>
            <a:pPr marL="342900" indent="-342900" algn="l">
              <a:buFontTx/>
              <a:buChar char="-"/>
            </a:pPr>
            <a:r>
              <a:rPr lang="nl-NL" sz="2000" dirty="0"/>
              <a:t>door licentienemer, ondanks verzoek van wederpartij of maker</a:t>
            </a:r>
          </a:p>
          <a:p>
            <a:pPr algn="l"/>
            <a:endParaRPr lang="nl-NL" sz="2000" dirty="0"/>
          </a:p>
          <a:p>
            <a:pPr marL="342900" indent="-342900" algn="l">
              <a:buFont typeface="Arial" panose="020B0604020202020204" pitchFamily="34" charset="0"/>
              <a:buChar char="•"/>
            </a:pPr>
            <a:r>
              <a:rPr lang="nl-NL" sz="2000" dirty="0"/>
              <a:t>niet strafbaar gesteld</a:t>
            </a:r>
          </a:p>
          <a:p>
            <a:pPr marL="342900" indent="-342900" algn="l">
              <a:buFont typeface="Arial" panose="020B0604020202020204" pitchFamily="34" charset="0"/>
              <a:buChar char="•"/>
            </a:pPr>
            <a:r>
              <a:rPr lang="nl-NL" sz="2000" dirty="0"/>
              <a:t>geen specifiek bestuursrechtelijk toezicht</a:t>
            </a:r>
          </a:p>
          <a:p>
            <a:pPr marL="342900" indent="-342900" algn="l">
              <a:buFont typeface="Arial" panose="020B0604020202020204" pitchFamily="34" charset="0"/>
              <a:buChar char="•"/>
            </a:pPr>
            <a:r>
              <a:rPr lang="nl-NL" sz="2000" dirty="0"/>
              <a:t>Auteurswet vermeldt niet wat rechtsgevolgen zijn</a:t>
            </a:r>
          </a:p>
          <a:p>
            <a:pPr lvl="2" algn="l"/>
            <a:r>
              <a:rPr lang="nl-NL" dirty="0" err="1"/>
              <a:t>MvT</a:t>
            </a:r>
            <a:r>
              <a:rPr lang="nl-NL" dirty="0"/>
              <a:t> ACRII: regering ziet vooralsnog geen reden om een vermoeden aan te nemen dat overeengekomen vergoeding niet billijk is (zoals in Italiaanse wet)</a:t>
            </a:r>
          </a:p>
          <a:p>
            <a:pPr marL="342900" indent="-342900" algn="l">
              <a:buFont typeface="Arial" panose="020B0604020202020204" pitchFamily="34" charset="0"/>
              <a:buChar char="•"/>
            </a:pPr>
            <a:r>
              <a:rPr lang="nl-NL" sz="2000" dirty="0"/>
              <a:t>Geschillencommissie Auteurscontractenrecht bevoegd om klachten te behandelen</a:t>
            </a:r>
          </a:p>
          <a:p>
            <a:pPr marL="342900" indent="-342900" algn="l">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AAF237F4-0573-4AA7-9131-4570A3DE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9690" y="444617"/>
            <a:ext cx="716887" cy="716887"/>
          </a:xfrm>
          <a:prstGeom prst="rect">
            <a:avLst/>
          </a:prstGeom>
        </p:spPr>
      </p:pic>
    </p:spTree>
    <p:extLst>
      <p:ext uri="{BB962C8B-B14F-4D97-AF65-F5344CB8AC3E}">
        <p14:creationId xmlns:p14="http://schemas.microsoft.com/office/powerpoint/2010/main" val="378469949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99592" y="567760"/>
            <a:ext cx="9498563" cy="2368387"/>
          </a:xfrm>
          <a:solidFill>
            <a:srgbClr val="FFFFFF"/>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3200" dirty="0" err="1"/>
              <a:t>Icten</a:t>
            </a:r>
            <a:r>
              <a:rPr lang="en-US" sz="3200" dirty="0"/>
              <a:t> </a:t>
            </a:r>
            <a:endParaRPr lang="nl-NL" sz="3200" dirty="0"/>
          </a:p>
        </p:txBody>
      </p:sp>
      <p:sp>
        <p:nvSpPr>
          <p:cNvPr id="5" name="Tijdelijke aanduiding voor voettekst 4"/>
          <p:cNvSpPr>
            <a:spLocks noGrp="1"/>
          </p:cNvSpPr>
          <p:nvPr>
            <p:ph type="ftr" sz="quarter" idx="11"/>
          </p:nvPr>
        </p:nvSpPr>
        <p:spPr>
          <a:xfrm flipH="1">
            <a:off x="9171393" y="6359973"/>
            <a:ext cx="2615184" cy="299281"/>
          </a:xfrm>
          <a:solidFill>
            <a:schemeClr val="bg1"/>
          </a:solidFill>
        </p:spPr>
        <p:txBody>
          <a:bodyPr/>
          <a:lstStyle/>
          <a:p>
            <a:r>
              <a:rPr lang="nl-NL" dirty="0"/>
              <a:t>© 2024 </a:t>
            </a:r>
            <a:r>
              <a:rPr lang="nl-NL" dirty="0" err="1"/>
              <a:t>Höcker</a:t>
            </a:r>
            <a:r>
              <a:rPr lang="nl-NL" dirty="0"/>
              <a:t> Advocaten Amsterdam </a:t>
            </a:r>
          </a:p>
        </p:txBody>
      </p:sp>
      <p:sp>
        <p:nvSpPr>
          <p:cNvPr id="6" name="Ondertitel 5">
            <a:extLst>
              <a:ext uri="{FF2B5EF4-FFF2-40B4-BE49-F238E27FC236}">
                <a16:creationId xmlns:a16="http://schemas.microsoft.com/office/drawing/2014/main" id="{1031418E-2F44-4F07-981A-3B8B4698C677}"/>
              </a:ext>
            </a:extLst>
          </p:cNvPr>
          <p:cNvSpPr>
            <a:spLocks noGrp="1"/>
          </p:cNvSpPr>
          <p:nvPr>
            <p:ph type="subTitle" idx="1"/>
          </p:nvPr>
        </p:nvSpPr>
        <p:spPr>
          <a:xfrm>
            <a:off x="1293845" y="444617"/>
            <a:ext cx="10058400" cy="5696496"/>
          </a:xfrm>
          <a:solidFill>
            <a:srgbClr val="FFFFFF"/>
          </a:solidFill>
        </p:spPr>
        <p:txBody>
          <a:bodyPr>
            <a:normAutofit fontScale="92500" lnSpcReduction="10000"/>
          </a:bodyPr>
          <a:lstStyle/>
          <a:p>
            <a:pPr algn="l"/>
            <a:r>
              <a:rPr lang="nl-NL" b="1" dirty="0"/>
              <a:t>acties maker</a:t>
            </a:r>
          </a:p>
          <a:p>
            <a:pPr algn="l"/>
            <a:endParaRPr lang="nl-NL" dirty="0"/>
          </a:p>
          <a:p>
            <a:pPr algn="l"/>
            <a:r>
              <a:rPr lang="nl-NL" dirty="0"/>
              <a:t>informatieverzoek</a:t>
            </a:r>
          </a:p>
          <a:p>
            <a:pPr marL="800100" lvl="1" indent="-342900" algn="l">
              <a:buFont typeface="Arial" panose="020B0604020202020204" pitchFamily="34" charset="0"/>
              <a:buChar char="•"/>
            </a:pPr>
            <a:r>
              <a:rPr lang="nl-NL" dirty="0"/>
              <a:t>termijn stellen om alsnog opgave te doen ex 25ca </a:t>
            </a:r>
            <a:r>
              <a:rPr lang="nl-NL" dirty="0" err="1"/>
              <a:t>Aw</a:t>
            </a:r>
            <a:r>
              <a:rPr lang="nl-NL" dirty="0"/>
              <a:t> en als vermeld in contract</a:t>
            </a:r>
          </a:p>
          <a:p>
            <a:pPr marL="800100" lvl="1" indent="-342900" algn="l">
              <a:buFont typeface="Arial" panose="020B0604020202020204" pitchFamily="34" charset="0"/>
              <a:buChar char="•"/>
            </a:pPr>
            <a:r>
              <a:rPr lang="nl-NL" dirty="0"/>
              <a:t>informatie inclusief bij licentienemers op te vragen informatie (25ca lid 2 </a:t>
            </a:r>
            <a:r>
              <a:rPr lang="nl-NL" dirty="0" err="1"/>
              <a:t>Aw</a:t>
            </a:r>
            <a:r>
              <a:rPr lang="nl-NL" dirty="0"/>
              <a:t>)</a:t>
            </a:r>
          </a:p>
          <a:p>
            <a:pPr marL="800100" lvl="1" indent="-342900" algn="l">
              <a:buFont typeface="Arial" panose="020B0604020202020204" pitchFamily="34" charset="0"/>
              <a:buChar char="•"/>
            </a:pPr>
            <a:r>
              <a:rPr lang="nl-NL" dirty="0"/>
              <a:t>niet significante bijdragen: opgave met oog op aanvullende vergoeding als bedoeld in artikel 25d </a:t>
            </a:r>
            <a:r>
              <a:rPr lang="nl-NL" dirty="0" err="1"/>
              <a:t>Aw</a:t>
            </a:r>
            <a:r>
              <a:rPr lang="nl-NL" dirty="0"/>
              <a:t> (25ca lid 3 </a:t>
            </a:r>
            <a:r>
              <a:rPr lang="nl-NL" dirty="0" err="1"/>
              <a:t>Aw</a:t>
            </a:r>
            <a:r>
              <a:rPr lang="nl-NL" dirty="0"/>
              <a:t>)</a:t>
            </a:r>
          </a:p>
          <a:p>
            <a:pPr marL="800100" lvl="1" indent="-342900" algn="l">
              <a:buFont typeface="Arial" panose="020B0604020202020204" pitchFamily="34" charset="0"/>
              <a:buChar char="•"/>
            </a:pPr>
            <a:r>
              <a:rPr lang="nl-NL" dirty="0"/>
              <a:t>evt. als opmaat naar ontbinding exploitatieovereenkomst: redelijke termijn stellen voor opgave van de omvang van de exploitatie ex 25e lid 4 </a:t>
            </a:r>
            <a:r>
              <a:rPr lang="nl-NL" dirty="0" err="1"/>
              <a:t>Aw</a:t>
            </a:r>
            <a:endParaRPr lang="nl-NL" dirty="0"/>
          </a:p>
          <a:p>
            <a:pPr lvl="1" algn="l"/>
            <a:endParaRPr lang="nl-NL" dirty="0"/>
          </a:p>
          <a:p>
            <a:pPr algn="l"/>
            <a:r>
              <a:rPr lang="nl-NL" dirty="0"/>
              <a:t>sommatie</a:t>
            </a:r>
          </a:p>
          <a:p>
            <a:pPr marL="800100" lvl="1" indent="-342900" algn="l">
              <a:buFont typeface="Arial" panose="020B0604020202020204" pitchFamily="34" charset="0"/>
              <a:buChar char="•"/>
            </a:pPr>
            <a:r>
              <a:rPr lang="nl-NL" dirty="0"/>
              <a:t>aan wederpartij</a:t>
            </a:r>
          </a:p>
          <a:p>
            <a:pPr marL="800100" lvl="1" indent="-342900" algn="l">
              <a:buFont typeface="Arial" panose="020B0604020202020204" pitchFamily="34" charset="0"/>
              <a:buChar char="•"/>
            </a:pPr>
            <a:r>
              <a:rPr lang="nl-NL" dirty="0"/>
              <a:t>termijn stellen</a:t>
            </a:r>
          </a:p>
          <a:p>
            <a:pPr marL="800100" lvl="1" indent="-342900" algn="l">
              <a:buFont typeface="Arial" panose="020B0604020202020204" pitchFamily="34" charset="0"/>
              <a:buChar char="•"/>
            </a:pPr>
            <a:r>
              <a:rPr lang="nl-NL" dirty="0"/>
              <a:t>aankondigen vervolgactie als niet wordt voldaan:</a:t>
            </a:r>
          </a:p>
          <a:p>
            <a:pPr marL="1257300" lvl="2" indent="-342900" algn="l">
              <a:buFont typeface="Calibri" panose="020F0502020204030204" pitchFamily="34" charset="0"/>
              <a:buChar char="₋"/>
            </a:pPr>
            <a:r>
              <a:rPr lang="nl-NL" sz="2000" dirty="0"/>
              <a:t>rechtstreeks wenden tot licentienemers met informatieverzoek (25ca lid 2 </a:t>
            </a:r>
            <a:r>
              <a:rPr lang="nl-NL" sz="2000" dirty="0" err="1"/>
              <a:t>Aw</a:t>
            </a:r>
            <a:r>
              <a:rPr lang="nl-NL" sz="2000" dirty="0"/>
              <a:t>)</a:t>
            </a:r>
          </a:p>
          <a:p>
            <a:pPr marL="1257300" lvl="2" indent="-342900" algn="l">
              <a:buFont typeface="Calibri" panose="020F0502020204030204" pitchFamily="34" charset="0"/>
              <a:buChar char="₋"/>
            </a:pPr>
            <a:r>
              <a:rPr lang="nl-NL" sz="2000" dirty="0"/>
              <a:t>naar rechter</a:t>
            </a:r>
          </a:p>
          <a:p>
            <a:pPr marL="1257300" lvl="2" indent="-342900" algn="l">
              <a:buFont typeface="Calibri" panose="020F0502020204030204" pitchFamily="34" charset="0"/>
              <a:buChar char="₋"/>
            </a:pPr>
            <a:r>
              <a:rPr lang="nl-NL" sz="2000" dirty="0"/>
              <a:t>naar Geschillencommissie Auteurscontractenrecht</a:t>
            </a:r>
          </a:p>
          <a:p>
            <a:pPr marL="1257300" lvl="2" indent="-342900" algn="l">
              <a:buFont typeface="Calibri" panose="020F0502020204030204" pitchFamily="34" charset="0"/>
              <a:buChar char="₋"/>
            </a:pPr>
            <a:r>
              <a:rPr lang="nl-NL" sz="2000" dirty="0"/>
              <a:t>buitengerechtelijke ontbinding exploitatieovereenkomst (25e </a:t>
            </a:r>
            <a:r>
              <a:rPr lang="nl-NL" sz="2000" dirty="0" err="1"/>
              <a:t>Aw</a:t>
            </a:r>
            <a:r>
              <a:rPr lang="nl-NL" sz="2000" dirty="0"/>
              <a:t>)</a:t>
            </a:r>
          </a:p>
          <a:p>
            <a:pPr marL="1257300" lvl="2" indent="-342900" algn="l">
              <a:buFont typeface="Arial" panose="020B0604020202020204" pitchFamily="34" charset="0"/>
              <a:buChar char="•"/>
            </a:pPr>
            <a:endParaRPr lang="nl-NL" sz="2000" dirty="0"/>
          </a:p>
          <a:p>
            <a:pPr marL="1257300" lvl="2" indent="-342900" algn="l">
              <a:buFont typeface="Arial" panose="020B0604020202020204" pitchFamily="34" charset="0"/>
              <a:buChar char="•"/>
            </a:pPr>
            <a:endParaRPr lang="nl-NL" sz="2000" dirty="0"/>
          </a:p>
          <a:p>
            <a:pPr marL="342900" indent="-342900" algn="l">
              <a:buFont typeface="Arial" panose="020B0604020202020204" pitchFamily="34" charset="0"/>
              <a:buChar char="•"/>
            </a:pPr>
            <a:endParaRPr lang="nl-NL" sz="1800" dirty="0"/>
          </a:p>
          <a:p>
            <a:pPr marL="342900" indent="-342900" algn="l">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AAF237F4-0573-4AA7-9131-4570A3DE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9690" y="444617"/>
            <a:ext cx="716887" cy="716887"/>
          </a:xfrm>
          <a:prstGeom prst="rect">
            <a:avLst/>
          </a:prstGeom>
        </p:spPr>
      </p:pic>
    </p:spTree>
    <p:extLst>
      <p:ext uri="{BB962C8B-B14F-4D97-AF65-F5344CB8AC3E}">
        <p14:creationId xmlns:p14="http://schemas.microsoft.com/office/powerpoint/2010/main" val="35768924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D865D8-F89D-624F-8A0E-9138C59646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4C1DC8-1BB0-64F6-F841-8633F75F4886}"/>
              </a:ext>
            </a:extLst>
          </p:cNvPr>
          <p:cNvSpPr>
            <a:spLocks noGrp="1"/>
          </p:cNvSpPr>
          <p:nvPr>
            <p:ph type="ctrTitle"/>
          </p:nvPr>
        </p:nvSpPr>
        <p:spPr>
          <a:xfrm>
            <a:off x="1399592" y="567760"/>
            <a:ext cx="9498563" cy="2368387"/>
          </a:xfrm>
          <a:solidFill>
            <a:srgbClr val="FFFFFF"/>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3200" dirty="0" err="1"/>
              <a:t>Icten</a:t>
            </a:r>
            <a:r>
              <a:rPr lang="en-US" sz="3200" dirty="0"/>
              <a:t> </a:t>
            </a:r>
            <a:endParaRPr lang="nl-NL" sz="3200" dirty="0"/>
          </a:p>
        </p:txBody>
      </p:sp>
      <p:sp>
        <p:nvSpPr>
          <p:cNvPr id="5" name="Tijdelijke aanduiding voor voettekst 4">
            <a:extLst>
              <a:ext uri="{FF2B5EF4-FFF2-40B4-BE49-F238E27FC236}">
                <a16:creationId xmlns:a16="http://schemas.microsoft.com/office/drawing/2014/main" id="{EF7C1B0E-E1C5-56F7-0CBD-F50B5F316A31}"/>
              </a:ext>
            </a:extLst>
          </p:cNvPr>
          <p:cNvSpPr>
            <a:spLocks noGrp="1"/>
          </p:cNvSpPr>
          <p:nvPr>
            <p:ph type="ftr" sz="quarter" idx="11"/>
          </p:nvPr>
        </p:nvSpPr>
        <p:spPr>
          <a:xfrm flipH="1">
            <a:off x="9171393" y="6359973"/>
            <a:ext cx="2615184" cy="299281"/>
          </a:xfrm>
          <a:solidFill>
            <a:schemeClr val="bg1"/>
          </a:solidFill>
        </p:spPr>
        <p:txBody>
          <a:bodyPr/>
          <a:lstStyle/>
          <a:p>
            <a:r>
              <a:rPr lang="nl-NL" dirty="0"/>
              <a:t>© 2024 </a:t>
            </a:r>
            <a:r>
              <a:rPr lang="nl-NL" dirty="0" err="1"/>
              <a:t>Höcker</a:t>
            </a:r>
            <a:r>
              <a:rPr lang="nl-NL" dirty="0"/>
              <a:t> Advocaten Amsterdam </a:t>
            </a:r>
          </a:p>
        </p:txBody>
      </p:sp>
      <p:sp>
        <p:nvSpPr>
          <p:cNvPr id="6" name="Ondertitel 5">
            <a:extLst>
              <a:ext uri="{FF2B5EF4-FFF2-40B4-BE49-F238E27FC236}">
                <a16:creationId xmlns:a16="http://schemas.microsoft.com/office/drawing/2014/main" id="{48F0DBB5-91F3-B491-165D-3D0E78F1EC7A}"/>
              </a:ext>
            </a:extLst>
          </p:cNvPr>
          <p:cNvSpPr>
            <a:spLocks noGrp="1"/>
          </p:cNvSpPr>
          <p:nvPr>
            <p:ph type="subTitle" idx="1"/>
          </p:nvPr>
        </p:nvSpPr>
        <p:spPr>
          <a:xfrm>
            <a:off x="1293845" y="444617"/>
            <a:ext cx="10058400" cy="5696496"/>
          </a:xfrm>
          <a:solidFill>
            <a:srgbClr val="FFFFFF"/>
          </a:solidFill>
        </p:spPr>
        <p:txBody>
          <a:bodyPr>
            <a:normAutofit fontScale="32500" lnSpcReduction="20000"/>
          </a:bodyPr>
          <a:lstStyle/>
          <a:p>
            <a:pPr marL="342900" indent="-342900" algn="l">
              <a:buFont typeface="Arial" panose="020B0604020202020204" pitchFamily="34" charset="0"/>
              <a:buChar char="•"/>
            </a:pPr>
            <a:endParaRPr lang="nl-NL" sz="1800" dirty="0"/>
          </a:p>
          <a:p>
            <a:pPr lvl="1" algn="l">
              <a:lnSpc>
                <a:spcPct val="100000"/>
              </a:lnSpc>
            </a:pPr>
            <a:r>
              <a:rPr lang="nl-NL" sz="5800" b="1" dirty="0"/>
              <a:t>naar de Geschillencommissie Auteurscontractenrecht     </a:t>
            </a:r>
          </a:p>
          <a:p>
            <a:pPr marL="800100" lvl="1" indent="-342900" algn="l">
              <a:lnSpc>
                <a:spcPct val="100000"/>
              </a:lnSpc>
              <a:buFont typeface="Arial" panose="020B0604020202020204" pitchFamily="34" charset="0"/>
              <a:buChar char="•"/>
            </a:pPr>
            <a:endParaRPr lang="nl-NL" sz="5800" dirty="0"/>
          </a:p>
          <a:p>
            <a:pPr marL="800100" lvl="1" indent="-342900" algn="l">
              <a:lnSpc>
                <a:spcPct val="100000"/>
              </a:lnSpc>
              <a:buFont typeface="Arial" panose="020B0604020202020204" pitchFamily="34" charset="0"/>
              <a:buChar char="•"/>
            </a:pPr>
            <a:r>
              <a:rPr lang="nl-NL" sz="5800" dirty="0"/>
              <a:t>maar: veel exploitanten en licentienemers zijn niet aangesloten bij Geschillencommissie</a:t>
            </a:r>
          </a:p>
          <a:p>
            <a:pPr marL="800100" lvl="1" indent="-342900" algn="l">
              <a:lnSpc>
                <a:spcPct val="100000"/>
              </a:lnSpc>
              <a:buFont typeface="Arial" panose="020B0604020202020204" pitchFamily="34" charset="0"/>
              <a:buChar char="•"/>
            </a:pPr>
            <a:r>
              <a:rPr lang="nl-NL" sz="5800" dirty="0"/>
              <a:t>wetsvoorstel ACR II: voor publiek gefinancierde organisaties kan Minister aansluiting verplicht stellen</a:t>
            </a:r>
          </a:p>
          <a:p>
            <a:pPr marL="800100" lvl="1" indent="-342900" algn="l">
              <a:lnSpc>
                <a:spcPct val="100000"/>
              </a:lnSpc>
              <a:buFont typeface="Arial" panose="020B0604020202020204" pitchFamily="34" charset="0"/>
              <a:buChar char="•"/>
            </a:pPr>
            <a:r>
              <a:rPr lang="nl-NL" sz="5800" dirty="0"/>
              <a:t>RvS kritisch omdat artikel 21 DSM richtlijn vrijwillige procedure voorschrijft.</a:t>
            </a:r>
          </a:p>
          <a:p>
            <a:pPr marL="800100" lvl="1" indent="-342900" algn="l">
              <a:lnSpc>
                <a:spcPct val="100000"/>
              </a:lnSpc>
              <a:buFont typeface="Arial" panose="020B0604020202020204" pitchFamily="34" charset="0"/>
              <a:buChar char="•"/>
            </a:pPr>
            <a:r>
              <a:rPr lang="nl-NL" sz="5800" dirty="0"/>
              <a:t>Considerans 79: </a:t>
            </a:r>
          </a:p>
          <a:p>
            <a:pPr lvl="2" algn="l">
              <a:lnSpc>
                <a:spcPct val="100000"/>
              </a:lnSpc>
            </a:pPr>
            <a:endParaRPr lang="nl-NL" sz="5600" dirty="0"/>
          </a:p>
          <a:p>
            <a:pPr lvl="2" algn="l">
              <a:lnSpc>
                <a:spcPct val="100000"/>
              </a:lnSpc>
            </a:pPr>
            <a:r>
              <a:rPr lang="nl-NL" sz="5600" dirty="0"/>
              <a:t>Auteurs en uitvoerende kunstenaars aarzelen vaak om hun rechten ten aanzien van hun contractuele wederpartijen af te dwingen voor een rechterlijke instantie. De lidstaten moeten dan ook voorzien in een procedure voor alternatieve geschillenbeslechting (….) </a:t>
            </a:r>
          </a:p>
          <a:p>
            <a:pPr lvl="2" algn="l">
              <a:lnSpc>
                <a:spcPct val="100000"/>
              </a:lnSpc>
            </a:pPr>
            <a:r>
              <a:rPr lang="nl-NL" sz="5600" dirty="0"/>
              <a:t>Een dergelijke procedure voor alternatieve geschillenbeslechting moet het recht van de partijen om hun rechten uit te oefenen en te verdedigen door een gerechtelijke procedure te beginnen, onverlet laten.</a:t>
            </a:r>
          </a:p>
          <a:p>
            <a:pPr marL="800100" lvl="1" indent="-342900" algn="l">
              <a:lnSpc>
                <a:spcPct val="100000"/>
              </a:lnSpc>
              <a:buFont typeface="Arial" panose="020B0604020202020204" pitchFamily="34" charset="0"/>
              <a:buChar char="•"/>
            </a:pPr>
            <a:endParaRPr lang="nl-NL" sz="5800" dirty="0"/>
          </a:p>
          <a:p>
            <a:pPr marL="800100" lvl="1" indent="-342900" algn="l">
              <a:lnSpc>
                <a:spcPct val="100000"/>
              </a:lnSpc>
              <a:buFont typeface="Arial" panose="020B0604020202020204" pitchFamily="34" charset="0"/>
              <a:buChar char="•"/>
            </a:pPr>
            <a:r>
              <a:rPr lang="nl-NL" sz="5800" dirty="0"/>
              <a:t>artikel 25g lid 2 </a:t>
            </a:r>
            <a:r>
              <a:rPr lang="nl-NL" sz="5800" dirty="0" err="1"/>
              <a:t>Aw</a:t>
            </a:r>
            <a:r>
              <a:rPr lang="nl-NL" sz="5800" dirty="0"/>
              <a:t>: beslissing Geschillencommissie is bindend tenzij binnen 3 maanden naar de rechter</a:t>
            </a:r>
          </a:p>
          <a:p>
            <a:pPr marL="800100" lvl="1" indent="-342900" algn="l">
              <a:lnSpc>
                <a:spcPct val="100000"/>
              </a:lnSpc>
              <a:buFont typeface="Arial" panose="020B0604020202020204" pitchFamily="34" charset="0"/>
              <a:buChar char="•"/>
            </a:pPr>
            <a:r>
              <a:rPr lang="nl-NL" sz="5800" dirty="0" err="1"/>
              <a:t>MvT</a:t>
            </a:r>
            <a:r>
              <a:rPr lang="nl-NL" sz="5800" dirty="0"/>
              <a:t> ACR II: bij PCMI aangesloten uitgevers, producenten en omroepen spannen zich in voor een collectieve aansluiting met individuele </a:t>
            </a:r>
            <a:r>
              <a:rPr lang="nl-NL" sz="5800" dirty="0" err="1"/>
              <a:t>opt</a:t>
            </a:r>
            <a:r>
              <a:rPr lang="nl-NL" sz="5800" dirty="0"/>
              <a:t>-in constructie</a:t>
            </a:r>
          </a:p>
        </p:txBody>
      </p:sp>
      <p:pic>
        <p:nvPicPr>
          <p:cNvPr id="7" name="Afbeelding 6">
            <a:extLst>
              <a:ext uri="{FF2B5EF4-FFF2-40B4-BE49-F238E27FC236}">
                <a16:creationId xmlns:a16="http://schemas.microsoft.com/office/drawing/2014/main" id="{A344EF5D-F18C-4F82-C62F-ABAB72A84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9690" y="444617"/>
            <a:ext cx="716887" cy="716887"/>
          </a:xfrm>
          <a:prstGeom prst="rect">
            <a:avLst/>
          </a:prstGeom>
        </p:spPr>
      </p:pic>
    </p:spTree>
    <p:extLst>
      <p:ext uri="{BB962C8B-B14F-4D97-AF65-F5344CB8AC3E}">
        <p14:creationId xmlns:p14="http://schemas.microsoft.com/office/powerpoint/2010/main" val="213011650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99592" y="567760"/>
            <a:ext cx="9498563" cy="2368387"/>
          </a:xfrm>
          <a:solidFill>
            <a:srgbClr val="FFFFFF"/>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3200" dirty="0" err="1"/>
              <a:t>Icten</a:t>
            </a:r>
            <a:r>
              <a:rPr lang="en-US" sz="3200" dirty="0"/>
              <a:t> </a:t>
            </a:r>
            <a:endParaRPr lang="nl-NL" sz="3200" dirty="0"/>
          </a:p>
        </p:txBody>
      </p:sp>
      <p:sp>
        <p:nvSpPr>
          <p:cNvPr id="5" name="Tijdelijke aanduiding voor voettekst 4"/>
          <p:cNvSpPr>
            <a:spLocks noGrp="1"/>
          </p:cNvSpPr>
          <p:nvPr>
            <p:ph type="ftr" sz="quarter" idx="11"/>
          </p:nvPr>
        </p:nvSpPr>
        <p:spPr>
          <a:xfrm flipH="1">
            <a:off x="9171393" y="6359973"/>
            <a:ext cx="2615184" cy="299281"/>
          </a:xfrm>
          <a:solidFill>
            <a:schemeClr val="bg1"/>
          </a:solidFill>
        </p:spPr>
        <p:txBody>
          <a:bodyPr/>
          <a:lstStyle/>
          <a:p>
            <a:r>
              <a:rPr lang="nl-NL" dirty="0"/>
              <a:t>© 2024 </a:t>
            </a:r>
            <a:r>
              <a:rPr lang="nl-NL" dirty="0" err="1"/>
              <a:t>Höcker</a:t>
            </a:r>
            <a:r>
              <a:rPr lang="nl-NL" dirty="0"/>
              <a:t> Advocaten Amsterdam </a:t>
            </a:r>
          </a:p>
        </p:txBody>
      </p:sp>
      <p:sp>
        <p:nvSpPr>
          <p:cNvPr id="6" name="Ondertitel 5">
            <a:extLst>
              <a:ext uri="{FF2B5EF4-FFF2-40B4-BE49-F238E27FC236}">
                <a16:creationId xmlns:a16="http://schemas.microsoft.com/office/drawing/2014/main" id="{1031418E-2F44-4F07-981A-3B8B4698C677}"/>
              </a:ext>
            </a:extLst>
          </p:cNvPr>
          <p:cNvSpPr>
            <a:spLocks noGrp="1"/>
          </p:cNvSpPr>
          <p:nvPr>
            <p:ph type="subTitle" idx="1"/>
          </p:nvPr>
        </p:nvSpPr>
        <p:spPr>
          <a:xfrm>
            <a:off x="1267084" y="444617"/>
            <a:ext cx="10058400" cy="5696496"/>
          </a:xfrm>
          <a:solidFill>
            <a:srgbClr val="FFFFFF"/>
          </a:solidFill>
        </p:spPr>
        <p:txBody>
          <a:bodyPr>
            <a:normAutofit lnSpcReduction="10000"/>
          </a:bodyPr>
          <a:lstStyle/>
          <a:p>
            <a:pPr algn="l"/>
            <a:endParaRPr lang="nl-NL" b="1" dirty="0"/>
          </a:p>
          <a:p>
            <a:pPr algn="l"/>
            <a:r>
              <a:rPr lang="nl-NL" b="1" dirty="0"/>
              <a:t>naar de rechter</a:t>
            </a:r>
          </a:p>
          <a:p>
            <a:pPr algn="l"/>
            <a:endParaRPr lang="nl-NL" dirty="0"/>
          </a:p>
          <a:p>
            <a:pPr algn="l"/>
            <a:r>
              <a:rPr lang="nl-NL" dirty="0"/>
              <a:t>wie dagvaarden: </a:t>
            </a:r>
          </a:p>
          <a:p>
            <a:pPr marL="800100" lvl="1" indent="-342900" algn="l">
              <a:lnSpc>
                <a:spcPct val="100000"/>
              </a:lnSpc>
              <a:buFont typeface="Arial" panose="020B0604020202020204" pitchFamily="34" charset="0"/>
              <a:buChar char="•"/>
            </a:pPr>
            <a:r>
              <a:rPr lang="nl-NL" dirty="0"/>
              <a:t>maker dagvaardt wederpartij en </a:t>
            </a:r>
            <a:r>
              <a:rPr lang="nl-NL" dirty="0" err="1"/>
              <a:t>evt</a:t>
            </a:r>
            <a:r>
              <a:rPr lang="nl-NL" dirty="0"/>
              <a:t> ook licentienemers (partijen verderop in keten)</a:t>
            </a:r>
          </a:p>
          <a:p>
            <a:pPr marL="800100" lvl="1" indent="-342900" algn="l">
              <a:lnSpc>
                <a:spcPct val="100000"/>
              </a:lnSpc>
              <a:buFont typeface="Arial" panose="020B0604020202020204" pitchFamily="34" charset="0"/>
              <a:buChar char="•"/>
            </a:pPr>
            <a:r>
              <a:rPr lang="nl-NL" dirty="0"/>
              <a:t>wederpartij dagvaardt maker na ongunstige beslissing Geschillencommissie</a:t>
            </a:r>
          </a:p>
          <a:p>
            <a:pPr lvl="1" algn="l">
              <a:lnSpc>
                <a:spcPct val="100000"/>
              </a:lnSpc>
            </a:pPr>
            <a:endParaRPr lang="nl-NL" sz="2400" dirty="0"/>
          </a:p>
          <a:p>
            <a:pPr algn="l"/>
            <a:r>
              <a:rPr lang="nl-NL" dirty="0"/>
              <a:t>mogelijke vorderingen maker:</a:t>
            </a:r>
          </a:p>
          <a:p>
            <a:pPr marL="800100" lvl="1" indent="-342900" algn="l">
              <a:buFont typeface="Arial" panose="020B0604020202020204" pitchFamily="34" charset="0"/>
              <a:buChar char="•"/>
            </a:pPr>
            <a:r>
              <a:rPr lang="nl-NL" dirty="0"/>
              <a:t>bevel tot nakoming artikel 25ca: opgave van gegevens x, y, </a:t>
            </a:r>
            <a:r>
              <a:rPr lang="nl-NL" dirty="0" err="1"/>
              <a:t>z</a:t>
            </a:r>
            <a:r>
              <a:rPr lang="nl-NL" dirty="0"/>
              <a:t> </a:t>
            </a:r>
          </a:p>
          <a:p>
            <a:pPr marL="800100" lvl="1" indent="-342900" algn="l">
              <a:buFont typeface="Arial" panose="020B0604020202020204" pitchFamily="34" charset="0"/>
              <a:buChar char="•"/>
            </a:pPr>
            <a:r>
              <a:rPr lang="nl-NL" dirty="0"/>
              <a:t>subsidiair </a:t>
            </a:r>
            <a:r>
              <a:rPr lang="nl-NL" dirty="0" err="1"/>
              <a:t>evt</a:t>
            </a:r>
            <a:r>
              <a:rPr lang="nl-NL" dirty="0"/>
              <a:t> inzage ex 843a Rv - extra eisen</a:t>
            </a:r>
          </a:p>
          <a:p>
            <a:pPr marL="800100" lvl="1" indent="-342900" algn="l">
              <a:buFont typeface="Arial" panose="020B0604020202020204" pitchFamily="34" charset="0"/>
              <a:buChar char="•"/>
            </a:pPr>
            <a:r>
              <a:rPr lang="nl-NL" dirty="0"/>
              <a:t>bevel tot betaling x, zijnde de billijke vergoeding als bedoeld in artikel 25c </a:t>
            </a:r>
            <a:r>
              <a:rPr lang="nl-NL" dirty="0" err="1"/>
              <a:t>Aw</a:t>
            </a:r>
            <a:endParaRPr lang="nl-NL" dirty="0"/>
          </a:p>
          <a:p>
            <a:pPr marL="800100" lvl="1" indent="-342900" algn="l">
              <a:buFont typeface="Arial" panose="020B0604020202020204" pitchFamily="34" charset="0"/>
              <a:buChar char="•"/>
            </a:pPr>
            <a:r>
              <a:rPr lang="nl-NL" dirty="0"/>
              <a:t>bevel tot betaling x, zijnde de aanvullende billijke vergoeding wegens onevenredigheid prestaties en opbrengst (25d </a:t>
            </a:r>
            <a:r>
              <a:rPr lang="nl-NL" dirty="0" err="1"/>
              <a:t>Aw</a:t>
            </a:r>
            <a:r>
              <a:rPr lang="nl-NL" dirty="0"/>
              <a:t>)</a:t>
            </a:r>
          </a:p>
          <a:p>
            <a:pPr marL="800100" lvl="1" indent="-342900" algn="l">
              <a:buFont typeface="Arial" panose="020B0604020202020204" pitchFamily="34" charset="0"/>
              <a:buChar char="•"/>
            </a:pPr>
            <a:r>
              <a:rPr lang="nl-NL" dirty="0"/>
              <a:t>verklaring voor recht met dezelfde strekking</a:t>
            </a:r>
          </a:p>
          <a:p>
            <a:pPr marL="800100" lvl="1" indent="-342900" algn="l">
              <a:buFont typeface="Arial" panose="020B0604020202020204" pitchFamily="34" charset="0"/>
              <a:buChar char="•"/>
            </a:pPr>
            <a:r>
              <a:rPr lang="nl-NL" dirty="0"/>
              <a:t>ontbinding exploitatieovereenkomst wegens niet in voldoende mate exploiteren (25e </a:t>
            </a:r>
            <a:r>
              <a:rPr lang="nl-NL" dirty="0" err="1"/>
              <a:t>Aw</a:t>
            </a:r>
            <a:r>
              <a:rPr lang="nl-NL" dirty="0"/>
              <a:t>)</a:t>
            </a: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AAF237F4-0573-4AA7-9131-4570A3DE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9690" y="444617"/>
            <a:ext cx="716887" cy="716887"/>
          </a:xfrm>
          <a:prstGeom prst="rect">
            <a:avLst/>
          </a:prstGeom>
        </p:spPr>
      </p:pic>
      <p:sp>
        <p:nvSpPr>
          <p:cNvPr id="3" name="Rectangle 1">
            <a:extLst>
              <a:ext uri="{FF2B5EF4-FFF2-40B4-BE49-F238E27FC236}">
                <a16:creationId xmlns:a16="http://schemas.microsoft.com/office/drawing/2014/main" id="{B8860D91-3A4E-1F0E-6628-8B3BB0B54DE4}"/>
              </a:ext>
            </a:extLst>
          </p:cNvPr>
          <p:cNvSpPr>
            <a:spLocks noChangeArrowheads="1"/>
          </p:cNvSpPr>
          <p:nvPr/>
        </p:nvSpPr>
        <p:spPr bwMode="auto">
          <a:xfrm>
            <a:off x="3555051" y="753978"/>
            <a:ext cx="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986775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399592" y="567760"/>
            <a:ext cx="9498563" cy="2368387"/>
          </a:xfrm>
          <a:solidFill>
            <a:srgbClr val="FFFFFF"/>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3200" dirty="0" err="1"/>
              <a:t>Icten</a:t>
            </a:r>
            <a:r>
              <a:rPr lang="en-US" sz="3200" dirty="0"/>
              <a:t> </a:t>
            </a:r>
            <a:endParaRPr lang="nl-NL" sz="3200" dirty="0"/>
          </a:p>
        </p:txBody>
      </p:sp>
      <p:sp>
        <p:nvSpPr>
          <p:cNvPr id="5" name="Tijdelijke aanduiding voor voettekst 4"/>
          <p:cNvSpPr>
            <a:spLocks noGrp="1"/>
          </p:cNvSpPr>
          <p:nvPr>
            <p:ph type="ftr" sz="quarter" idx="11"/>
          </p:nvPr>
        </p:nvSpPr>
        <p:spPr>
          <a:xfrm flipH="1">
            <a:off x="9171393" y="6359973"/>
            <a:ext cx="2615184" cy="299281"/>
          </a:xfrm>
          <a:solidFill>
            <a:schemeClr val="bg1"/>
          </a:solidFill>
        </p:spPr>
        <p:txBody>
          <a:bodyPr/>
          <a:lstStyle/>
          <a:p>
            <a:r>
              <a:rPr lang="nl-NL" dirty="0"/>
              <a:t>© 2024 </a:t>
            </a:r>
            <a:r>
              <a:rPr lang="nl-NL" dirty="0" err="1"/>
              <a:t>Höcker</a:t>
            </a:r>
            <a:r>
              <a:rPr lang="nl-NL" dirty="0"/>
              <a:t> Advocaten Amsterdam </a:t>
            </a:r>
          </a:p>
        </p:txBody>
      </p:sp>
      <p:sp>
        <p:nvSpPr>
          <p:cNvPr id="6" name="Ondertitel 5">
            <a:extLst>
              <a:ext uri="{FF2B5EF4-FFF2-40B4-BE49-F238E27FC236}">
                <a16:creationId xmlns:a16="http://schemas.microsoft.com/office/drawing/2014/main" id="{1031418E-2F44-4F07-981A-3B8B4698C677}"/>
              </a:ext>
            </a:extLst>
          </p:cNvPr>
          <p:cNvSpPr>
            <a:spLocks noGrp="1"/>
          </p:cNvSpPr>
          <p:nvPr>
            <p:ph type="subTitle" idx="1"/>
          </p:nvPr>
        </p:nvSpPr>
        <p:spPr>
          <a:xfrm>
            <a:off x="1267084" y="444617"/>
            <a:ext cx="10058400" cy="5696496"/>
          </a:xfrm>
          <a:solidFill>
            <a:srgbClr val="FFFFFF"/>
          </a:solidFill>
        </p:spPr>
        <p:txBody>
          <a:bodyPr>
            <a:normAutofit/>
          </a:bodyPr>
          <a:lstStyle/>
          <a:p>
            <a:pPr algn="l"/>
            <a:endParaRPr lang="nl-NL" dirty="0"/>
          </a:p>
          <a:p>
            <a:pPr algn="l"/>
            <a:r>
              <a:rPr lang="nl-NL" dirty="0"/>
              <a:t>bewijslast</a:t>
            </a:r>
          </a:p>
          <a:p>
            <a:pPr marL="342900" indent="-342900" algn="l">
              <a:buFont typeface="Arial" panose="020B0604020202020204" pitchFamily="34" charset="0"/>
              <a:buChar char="•"/>
            </a:pPr>
            <a:r>
              <a:rPr lang="nl-NL" sz="2000" dirty="0"/>
              <a:t>bijdrage wel of niet significant (25ca lid 3 </a:t>
            </a:r>
            <a:r>
              <a:rPr lang="nl-NL" sz="2000" dirty="0" err="1"/>
              <a:t>Aw</a:t>
            </a:r>
            <a:r>
              <a:rPr lang="nl-NL" sz="2000" dirty="0"/>
              <a:t>)</a:t>
            </a:r>
          </a:p>
          <a:p>
            <a:pPr marL="342900" indent="-342900" algn="l">
              <a:buFont typeface="Arial" panose="020B0604020202020204" pitchFamily="34" charset="0"/>
              <a:buChar char="•"/>
            </a:pPr>
            <a:r>
              <a:rPr lang="nl-NL" sz="2000" dirty="0"/>
              <a:t>administratieve lasten aantoonbaar onevenredig, dus informatieplicht te beperken tot de onder de omstandigheden redelijkerwijs te verwachten informatie (25ca lid 4 </a:t>
            </a:r>
            <a:r>
              <a:rPr lang="nl-NL" sz="2000" dirty="0" err="1"/>
              <a:t>Aw</a:t>
            </a:r>
            <a:r>
              <a:rPr lang="nl-NL" sz="2000" dirty="0"/>
              <a:t>) - </a:t>
            </a:r>
            <a:r>
              <a:rPr lang="nl-NL" sz="2000" dirty="0" err="1"/>
              <a:t>MvT</a:t>
            </a:r>
            <a:r>
              <a:rPr lang="nl-NL" sz="2000" dirty="0"/>
              <a:t>: bewijslast rust op exploitant</a:t>
            </a:r>
          </a:p>
          <a:p>
            <a:pPr marL="342900" indent="-342900" algn="l">
              <a:buFont typeface="Arial" panose="020B0604020202020204" pitchFamily="34" charset="0"/>
              <a:buChar char="•"/>
            </a:pPr>
            <a:endParaRPr lang="nl-NL" dirty="0"/>
          </a:p>
          <a:p>
            <a:pPr algn="l"/>
            <a:r>
              <a:rPr lang="nl-NL" dirty="0"/>
              <a:t>alsnog informatie over exploitatie te verstrekken tijdens procedure?</a:t>
            </a:r>
          </a:p>
          <a:p>
            <a:pPr marL="342900" indent="-342900" algn="l">
              <a:buFont typeface="Arial" panose="020B0604020202020204" pitchFamily="34" charset="0"/>
              <a:buChar char="•"/>
            </a:pPr>
            <a:r>
              <a:rPr lang="nl-NL" sz="2000" dirty="0"/>
              <a:t>maker lokt uit: voorlopig getuigenverhoor, deskundigenbericht, bevel tot opgave als voorlopige voorziening</a:t>
            </a:r>
          </a:p>
          <a:p>
            <a:pPr marL="342900" indent="-342900" algn="l">
              <a:buFont typeface="Arial" panose="020B0604020202020204" pitchFamily="34" charset="0"/>
              <a:buChar char="•"/>
            </a:pPr>
            <a:r>
              <a:rPr lang="nl-NL" sz="2000" dirty="0"/>
              <a:t>procespartijen moeten alle voor de gevraagde beslissing relevante informatie volledig en waarheidsgetrouw aanvoeren (art. 21 Rv)</a:t>
            </a:r>
          </a:p>
          <a:p>
            <a:pPr marL="342900" indent="-342900" algn="l">
              <a:buFont typeface="Arial" panose="020B0604020202020204" pitchFamily="34" charset="0"/>
              <a:buChar char="•"/>
            </a:pPr>
            <a:r>
              <a:rPr lang="nl-NL" sz="2000" dirty="0"/>
              <a:t>rechter kan exploitant bevelen om boeken open te leggen (162 Rv)</a:t>
            </a:r>
          </a:p>
          <a:p>
            <a:pPr marL="342900" indent="-342900" algn="l">
              <a:buFont typeface="Arial" panose="020B0604020202020204" pitchFamily="34" charset="0"/>
              <a:buChar char="•"/>
            </a:pPr>
            <a:r>
              <a:rPr lang="nl-NL" sz="2000" dirty="0"/>
              <a:t>als procespartij relevante informatie niet verstrekt, kan de rechter daaruit de gevolgtrekking maken die hem geraden voorkomt (art. 21, 88, 162 Rv.)</a:t>
            </a:r>
          </a:p>
          <a:p>
            <a:pPr lvl="1" algn="l"/>
            <a:endParaRPr lang="nl-NL" sz="2200" dirty="0"/>
          </a:p>
          <a:p>
            <a:pPr marL="800100" lvl="1" indent="-342900" algn="l">
              <a:buFont typeface="Arial" panose="020B0604020202020204" pitchFamily="34" charset="0"/>
              <a:buChar char="•"/>
            </a:pPr>
            <a:endParaRPr lang="nl-NL" sz="2200" dirty="0"/>
          </a:p>
          <a:p>
            <a:pPr marL="800100" lvl="1" indent="-342900" algn="l">
              <a:buFont typeface="Arial" panose="020B0604020202020204" pitchFamily="34" charset="0"/>
              <a:buChar char="•"/>
            </a:pPr>
            <a:endParaRPr lang="nl-NL" sz="2200" dirty="0"/>
          </a:p>
          <a:p>
            <a:pPr marL="800100" lvl="1"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AAF237F4-0573-4AA7-9131-4570A3DE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9690" y="444617"/>
            <a:ext cx="716887" cy="716887"/>
          </a:xfrm>
          <a:prstGeom prst="rect">
            <a:avLst/>
          </a:prstGeom>
        </p:spPr>
      </p:pic>
    </p:spTree>
    <p:extLst>
      <p:ext uri="{BB962C8B-B14F-4D97-AF65-F5344CB8AC3E}">
        <p14:creationId xmlns:p14="http://schemas.microsoft.com/office/powerpoint/2010/main" val="206490578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99592" y="567760"/>
            <a:ext cx="9498563" cy="2368387"/>
          </a:xfrm>
          <a:solidFill>
            <a:srgbClr val="FFFFFF"/>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3200" dirty="0" err="1"/>
              <a:t>Icten</a:t>
            </a:r>
            <a:r>
              <a:rPr lang="en-US" sz="3200" dirty="0"/>
              <a:t> </a:t>
            </a:r>
            <a:endParaRPr lang="nl-NL" sz="3200" dirty="0"/>
          </a:p>
        </p:txBody>
      </p:sp>
      <p:sp>
        <p:nvSpPr>
          <p:cNvPr id="5" name="Tijdelijke aanduiding voor voettekst 4"/>
          <p:cNvSpPr>
            <a:spLocks noGrp="1"/>
          </p:cNvSpPr>
          <p:nvPr>
            <p:ph type="ftr" sz="quarter" idx="11"/>
          </p:nvPr>
        </p:nvSpPr>
        <p:spPr>
          <a:xfrm flipH="1">
            <a:off x="9171393" y="6359973"/>
            <a:ext cx="2615184" cy="299281"/>
          </a:xfrm>
          <a:solidFill>
            <a:schemeClr val="bg1"/>
          </a:solidFill>
        </p:spPr>
        <p:txBody>
          <a:bodyPr/>
          <a:lstStyle/>
          <a:p>
            <a:r>
              <a:rPr lang="nl-NL" dirty="0"/>
              <a:t>© 2024 </a:t>
            </a:r>
            <a:r>
              <a:rPr lang="nl-NL" dirty="0" err="1"/>
              <a:t>Höcker</a:t>
            </a:r>
            <a:r>
              <a:rPr lang="nl-NL" dirty="0"/>
              <a:t> Advocaten Amsterdam </a:t>
            </a:r>
          </a:p>
        </p:txBody>
      </p:sp>
      <p:sp>
        <p:nvSpPr>
          <p:cNvPr id="6" name="Ondertitel 5">
            <a:extLst>
              <a:ext uri="{FF2B5EF4-FFF2-40B4-BE49-F238E27FC236}">
                <a16:creationId xmlns:a16="http://schemas.microsoft.com/office/drawing/2014/main" id="{1031418E-2F44-4F07-981A-3B8B4698C677}"/>
              </a:ext>
            </a:extLst>
          </p:cNvPr>
          <p:cNvSpPr>
            <a:spLocks noGrp="1"/>
          </p:cNvSpPr>
          <p:nvPr>
            <p:ph type="subTitle" idx="1"/>
          </p:nvPr>
        </p:nvSpPr>
        <p:spPr>
          <a:xfrm>
            <a:off x="1267084" y="444617"/>
            <a:ext cx="10058400" cy="5696496"/>
          </a:xfrm>
          <a:solidFill>
            <a:srgbClr val="FFFFFF"/>
          </a:solidFill>
        </p:spPr>
        <p:txBody>
          <a:bodyPr>
            <a:normAutofit/>
          </a:bodyPr>
          <a:lstStyle/>
          <a:p>
            <a:pPr algn="l"/>
            <a:endParaRPr lang="nl-NL" dirty="0"/>
          </a:p>
          <a:p>
            <a:pPr algn="l"/>
            <a:endParaRPr lang="nl-NL" dirty="0"/>
          </a:p>
          <a:p>
            <a:pPr algn="l"/>
            <a:r>
              <a:rPr lang="nl-NL" sz="2000" dirty="0"/>
              <a:t>Rechtbank Gelderland 30-08-2023, ECLI:NL:RBGEL:2023:4916 (</a:t>
            </a:r>
            <a:r>
              <a:rPr lang="nl-NL" sz="2000" dirty="0" err="1"/>
              <a:t>Pieterpadgids</a:t>
            </a:r>
            <a:r>
              <a:rPr lang="nl-NL" sz="2000" dirty="0"/>
              <a:t>)</a:t>
            </a:r>
          </a:p>
          <a:p>
            <a:pPr algn="l"/>
            <a:endParaRPr lang="nl-NL" sz="2000" dirty="0"/>
          </a:p>
          <a:p>
            <a:pPr algn="l"/>
            <a:r>
              <a:rPr lang="nl-NL" sz="2000" dirty="0"/>
              <a:t>“ </a:t>
            </a:r>
            <a:r>
              <a:rPr lang="nl-NL" sz="2000" i="1" dirty="0"/>
              <a:t>Voor zover de vordering jegens Stichting Pieterpad is gegrond op artikel 843a Rv, dan wel artikel 25ca </a:t>
            </a:r>
            <a:r>
              <a:rPr lang="nl-NL" sz="2000" i="1" dirty="0" err="1"/>
              <a:t>Aw</a:t>
            </a:r>
            <a:r>
              <a:rPr lang="nl-NL" sz="2000" i="1" dirty="0"/>
              <a:t>, ontbreekt het [eiser] aan belang bij deze vordering nu hij geen aanspraak maakt op enige aanvullende vergoeding met betrekking tot de 9e druk.” </a:t>
            </a:r>
          </a:p>
          <a:p>
            <a:pPr algn="l"/>
            <a:endParaRPr lang="nl-NL" sz="2000" dirty="0"/>
          </a:p>
          <a:p>
            <a:pPr algn="l"/>
            <a:r>
              <a:rPr lang="nl-NL" sz="2000" dirty="0"/>
              <a:t>maar:</a:t>
            </a:r>
          </a:p>
          <a:p>
            <a:pPr marL="342900" indent="-342900" algn="l">
              <a:buFont typeface="Arial" panose="020B0604020202020204" pitchFamily="34" charset="0"/>
              <a:buChar char="•"/>
            </a:pPr>
            <a:r>
              <a:rPr lang="nl-NL" sz="2000" dirty="0"/>
              <a:t>belang gegeven: informatie nodig om economische waarde van de rechten te beoordelen (Considerans 74 DSM Richtlijn) → minimaal eens per jaar opgave</a:t>
            </a:r>
          </a:p>
          <a:p>
            <a:pPr marL="342900" indent="-342900" algn="l">
              <a:buFont typeface="Arial" panose="020B0604020202020204" pitchFamily="34" charset="0"/>
              <a:buChar char="•"/>
            </a:pPr>
            <a:r>
              <a:rPr lang="nl-NL" sz="2000" dirty="0"/>
              <a:t>beroep op aanvullende vergoeding niet vereist bij significante bijdrage (25ca lid 3 </a:t>
            </a:r>
            <a:r>
              <a:rPr lang="nl-NL" sz="2000" dirty="0" err="1"/>
              <a:t>Aw</a:t>
            </a:r>
            <a:r>
              <a:rPr lang="nl-NL" sz="2000" dirty="0"/>
              <a:t>)</a:t>
            </a:r>
          </a:p>
        </p:txBody>
      </p:sp>
      <p:pic>
        <p:nvPicPr>
          <p:cNvPr id="7" name="Afbeelding 6">
            <a:extLst>
              <a:ext uri="{FF2B5EF4-FFF2-40B4-BE49-F238E27FC236}">
                <a16:creationId xmlns:a16="http://schemas.microsoft.com/office/drawing/2014/main" id="{AAF237F4-0573-4AA7-9131-4570A3DE7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9690" y="444617"/>
            <a:ext cx="716887" cy="716887"/>
          </a:xfrm>
          <a:prstGeom prst="rect">
            <a:avLst/>
          </a:prstGeom>
        </p:spPr>
      </p:pic>
    </p:spTree>
    <p:extLst>
      <p:ext uri="{BB962C8B-B14F-4D97-AF65-F5344CB8AC3E}">
        <p14:creationId xmlns:p14="http://schemas.microsoft.com/office/powerpoint/2010/main" val="3901540294"/>
      </p:ext>
    </p:extLst>
  </p:cSld>
  <p:clrMapOvr>
    <a:masterClrMapping/>
  </p:clrMapOvr>
  <p:transition spd="med">
    <p:pull/>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06F494E8EB549826C9220B0DBFA18" ma:contentTypeVersion="16" ma:contentTypeDescription="Een nieuw document maken." ma:contentTypeScope="" ma:versionID="414f864c0881e15e13825fa09a19f777">
  <xsd:schema xmlns:xsd="http://www.w3.org/2001/XMLSchema" xmlns:xs="http://www.w3.org/2001/XMLSchema" xmlns:p="http://schemas.microsoft.com/office/2006/metadata/properties" xmlns:ns2="75f07b51-56a8-4864-ae81-cf734decc816" xmlns:ns3="ed40461a-5137-478f-933c-78946a0ec0ea" targetNamespace="http://schemas.microsoft.com/office/2006/metadata/properties" ma:root="true" ma:fieldsID="9e72bdff5fd4e166393a070fa4f05084" ns2:_="" ns3:_="">
    <xsd:import namespace="75f07b51-56a8-4864-ae81-cf734decc816"/>
    <xsd:import namespace="ed40461a-5137-478f-933c-78946a0ec0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07b51-56a8-4864-ae81-cf734decc8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b8e493f9-7e53-433e-af02-32115b8751d7"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0461a-5137-478f-933c-78946a0ec0ea"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ae7152f3-c313-445d-9730-113d8dfcd85a}" ma:internalName="TaxCatchAll" ma:showField="CatchAllData" ma:web="ed40461a-5137-478f-933c-78946a0ec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E6465C-2990-4E2D-9FEF-49D66052EED4}"/>
</file>

<file path=customXml/itemProps2.xml><?xml version="1.0" encoding="utf-8"?>
<ds:datastoreItem xmlns:ds="http://schemas.openxmlformats.org/officeDocument/2006/customXml" ds:itemID="{A12F4AFF-6C72-4498-9A50-5924C4A02CC0}"/>
</file>

<file path=docProps/app.xml><?xml version="1.0" encoding="utf-8"?>
<Properties xmlns="http://schemas.openxmlformats.org/officeDocument/2006/extended-properties" xmlns:vt="http://schemas.openxmlformats.org/officeDocument/2006/docPropsVTypes">
  <TotalTime>10183</TotalTime>
  <Words>1104</Words>
  <Application>Microsoft Office PowerPoint</Application>
  <PresentationFormat>Breedbeeld</PresentationFormat>
  <Paragraphs>163</Paragraphs>
  <Slides>11</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Verdana</vt:lpstr>
      <vt:lpstr>Kantoorthema</vt:lpstr>
      <vt:lpstr>    Handhaving en sancties  Jacqueline Seignette   Billijke vergoedingen en transparantieplichten  VvA 9 februari 2024  </vt:lpstr>
      <vt:lpstr>Icten </vt:lpstr>
      <vt:lpstr>Icten </vt:lpstr>
      <vt:lpstr>Icten </vt:lpstr>
      <vt:lpstr>Icten </vt:lpstr>
      <vt:lpstr>Icten </vt:lpstr>
      <vt:lpstr>Icten </vt:lpstr>
      <vt:lpstr>Icten </vt:lpstr>
      <vt:lpstr>Icten </vt:lpstr>
      <vt:lpstr>Icten </vt:lpstr>
      <vt:lpstr>Icten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CBO tarieven   Charlie Engels Jacqueline Seignette</dc:title>
  <dc:creator>Jacqueline Seignette</dc:creator>
  <cp:lastModifiedBy>Jacqueline Seignette</cp:lastModifiedBy>
  <cp:revision>287</cp:revision>
  <cp:lastPrinted>2019-05-29T09:08:45Z</cp:lastPrinted>
  <dcterms:created xsi:type="dcterms:W3CDTF">2019-04-11T12:05:07Z</dcterms:created>
  <dcterms:modified xsi:type="dcterms:W3CDTF">2024-02-09T09:42:54Z</dcterms:modified>
</cp:coreProperties>
</file>