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02" r:id="rId2"/>
    <p:sldId id="303" r:id="rId3"/>
    <p:sldId id="355" r:id="rId4"/>
    <p:sldId id="337" r:id="rId5"/>
    <p:sldId id="356" r:id="rId6"/>
    <p:sldId id="336" r:id="rId7"/>
    <p:sldId id="357" r:id="rId8"/>
    <p:sldId id="358" r:id="rId9"/>
    <p:sldId id="344" r:id="rId10"/>
    <p:sldId id="338" r:id="rId11"/>
    <p:sldId id="361" r:id="rId12"/>
    <p:sldId id="359" r:id="rId13"/>
    <p:sldId id="360" r:id="rId14"/>
    <p:sldId id="335" r:id="rId15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DD89B8-EEFA-4A1B-B99E-F2F5C162B53D}" v="2" dt="2024-02-07T18:02:50.8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>
      <p:cViewPr varScale="1">
        <p:scale>
          <a:sx n="106" d="100"/>
          <a:sy n="106" d="100"/>
        </p:scale>
        <p:origin x="181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111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kreijger" userId="70fd5796-ff9c-476a-8d66-539081a5d84b" providerId="ADAL" clId="{19DD89B8-EEFA-4A1B-B99E-F2F5C162B53D}"/>
    <pc:docChg chg="undo custSel addSld delSld modSld sldOrd">
      <pc:chgData name="paul kreijger" userId="70fd5796-ff9c-476a-8d66-539081a5d84b" providerId="ADAL" clId="{19DD89B8-EEFA-4A1B-B99E-F2F5C162B53D}" dt="2024-02-07T18:03:08.878" v="6078" actId="20577"/>
      <pc:docMkLst>
        <pc:docMk/>
      </pc:docMkLst>
      <pc:sldChg chg="modSp mod">
        <pc:chgData name="paul kreijger" userId="70fd5796-ff9c-476a-8d66-539081a5d84b" providerId="ADAL" clId="{19DD89B8-EEFA-4A1B-B99E-F2F5C162B53D}" dt="2024-02-07T16:33:28.561" v="114" actId="114"/>
        <pc:sldMkLst>
          <pc:docMk/>
          <pc:sldMk cId="2110718033" sldId="302"/>
        </pc:sldMkLst>
        <pc:spChg chg="mod">
          <ac:chgData name="paul kreijger" userId="70fd5796-ff9c-476a-8d66-539081a5d84b" providerId="ADAL" clId="{19DD89B8-EEFA-4A1B-B99E-F2F5C162B53D}" dt="2024-02-07T16:33:28.561" v="114" actId="114"/>
          <ac:spMkLst>
            <pc:docMk/>
            <pc:sldMk cId="2110718033" sldId="302"/>
            <ac:spMk id="2" creationId="{00000000-0000-0000-0000-000000000000}"/>
          </ac:spMkLst>
        </pc:spChg>
      </pc:sldChg>
      <pc:sldChg chg="modSp mod">
        <pc:chgData name="paul kreijger" userId="70fd5796-ff9c-476a-8d66-539081a5d84b" providerId="ADAL" clId="{19DD89B8-EEFA-4A1B-B99E-F2F5C162B53D}" dt="2024-02-07T17:44:08.541" v="5461" actId="6549"/>
        <pc:sldMkLst>
          <pc:docMk/>
          <pc:sldMk cId="2522818877" sldId="303"/>
        </pc:sldMkLst>
        <pc:spChg chg="mod">
          <ac:chgData name="paul kreijger" userId="70fd5796-ff9c-476a-8d66-539081a5d84b" providerId="ADAL" clId="{19DD89B8-EEFA-4A1B-B99E-F2F5C162B53D}" dt="2024-02-07T17:44:08.541" v="5461" actId="6549"/>
          <ac:spMkLst>
            <pc:docMk/>
            <pc:sldMk cId="2522818877" sldId="303"/>
            <ac:spMk id="2" creationId="{00000000-0000-0000-0000-000000000000}"/>
          </ac:spMkLst>
        </pc:spChg>
      </pc:sldChg>
      <pc:sldChg chg="modSp mod ord">
        <pc:chgData name="paul kreijger" userId="70fd5796-ff9c-476a-8d66-539081a5d84b" providerId="ADAL" clId="{19DD89B8-EEFA-4A1B-B99E-F2F5C162B53D}" dt="2024-02-07T17:35:24.682" v="4484" actId="6549"/>
        <pc:sldMkLst>
          <pc:docMk/>
          <pc:sldMk cId="1000886695" sldId="336"/>
        </pc:sldMkLst>
        <pc:spChg chg="mod">
          <ac:chgData name="paul kreijger" userId="70fd5796-ff9c-476a-8d66-539081a5d84b" providerId="ADAL" clId="{19DD89B8-EEFA-4A1B-B99E-F2F5C162B53D}" dt="2024-02-07T17:35:24.682" v="4484" actId="6549"/>
          <ac:spMkLst>
            <pc:docMk/>
            <pc:sldMk cId="1000886695" sldId="336"/>
            <ac:spMk id="2" creationId="{00000000-0000-0000-0000-000000000000}"/>
          </ac:spMkLst>
        </pc:spChg>
        <pc:spChg chg="mod">
          <ac:chgData name="paul kreijger" userId="70fd5796-ff9c-476a-8d66-539081a5d84b" providerId="ADAL" clId="{19DD89B8-EEFA-4A1B-B99E-F2F5C162B53D}" dt="2024-02-07T16:57:37.998" v="1526" actId="20577"/>
          <ac:spMkLst>
            <pc:docMk/>
            <pc:sldMk cId="1000886695" sldId="336"/>
            <ac:spMk id="5" creationId="{00000000-0000-0000-0000-000000000000}"/>
          </ac:spMkLst>
        </pc:spChg>
      </pc:sldChg>
      <pc:sldChg chg="modSp mod">
        <pc:chgData name="paul kreijger" userId="70fd5796-ff9c-476a-8d66-539081a5d84b" providerId="ADAL" clId="{19DD89B8-EEFA-4A1B-B99E-F2F5C162B53D}" dt="2024-02-07T16:57:45.683" v="1536" actId="20577"/>
        <pc:sldMkLst>
          <pc:docMk/>
          <pc:sldMk cId="15237626" sldId="337"/>
        </pc:sldMkLst>
        <pc:spChg chg="mod">
          <ac:chgData name="paul kreijger" userId="70fd5796-ff9c-476a-8d66-539081a5d84b" providerId="ADAL" clId="{19DD89B8-EEFA-4A1B-B99E-F2F5C162B53D}" dt="2024-02-07T16:47:38.044" v="1326" actId="6549"/>
          <ac:spMkLst>
            <pc:docMk/>
            <pc:sldMk cId="15237626" sldId="337"/>
            <ac:spMk id="2" creationId="{00000000-0000-0000-0000-000000000000}"/>
          </ac:spMkLst>
        </pc:spChg>
        <pc:spChg chg="mod">
          <ac:chgData name="paul kreijger" userId="70fd5796-ff9c-476a-8d66-539081a5d84b" providerId="ADAL" clId="{19DD89B8-EEFA-4A1B-B99E-F2F5C162B53D}" dt="2024-02-07T16:57:45.683" v="1536" actId="20577"/>
          <ac:spMkLst>
            <pc:docMk/>
            <pc:sldMk cId="15237626" sldId="337"/>
            <ac:spMk id="5" creationId="{00000000-0000-0000-0000-000000000000}"/>
          </ac:spMkLst>
        </pc:spChg>
      </pc:sldChg>
      <pc:sldChg chg="modSp mod">
        <pc:chgData name="paul kreijger" userId="70fd5796-ff9c-476a-8d66-539081a5d84b" providerId="ADAL" clId="{19DD89B8-EEFA-4A1B-B99E-F2F5C162B53D}" dt="2024-02-07T17:47:15.510" v="5612" actId="20577"/>
        <pc:sldMkLst>
          <pc:docMk/>
          <pc:sldMk cId="3588594761" sldId="338"/>
        </pc:sldMkLst>
        <pc:spChg chg="mod">
          <ac:chgData name="paul kreijger" userId="70fd5796-ff9c-476a-8d66-539081a5d84b" providerId="ADAL" clId="{19DD89B8-EEFA-4A1B-B99E-F2F5C162B53D}" dt="2024-02-07T17:47:15.510" v="5612" actId="20577"/>
          <ac:spMkLst>
            <pc:docMk/>
            <pc:sldMk cId="3588594761" sldId="338"/>
            <ac:spMk id="2" creationId="{00000000-0000-0000-0000-000000000000}"/>
          </ac:spMkLst>
        </pc:spChg>
        <pc:spChg chg="mod">
          <ac:chgData name="paul kreijger" userId="70fd5796-ff9c-476a-8d66-539081a5d84b" providerId="ADAL" clId="{19DD89B8-EEFA-4A1B-B99E-F2F5C162B53D}" dt="2024-02-07T17:30:02.216" v="4286" actId="20577"/>
          <ac:spMkLst>
            <pc:docMk/>
            <pc:sldMk cId="3588594761" sldId="338"/>
            <ac:spMk id="5" creationId="{00000000-0000-0000-0000-000000000000}"/>
          </ac:spMkLst>
        </pc:spChg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491488005" sldId="339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3496400484" sldId="340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1068396237" sldId="341"/>
        </pc:sldMkLst>
      </pc:sldChg>
      <pc:sldChg chg="modSp mod">
        <pc:chgData name="paul kreijger" userId="70fd5796-ff9c-476a-8d66-539081a5d84b" providerId="ADAL" clId="{19DD89B8-EEFA-4A1B-B99E-F2F5C162B53D}" dt="2024-02-07T17:44:36.286" v="5513" actId="20577"/>
        <pc:sldMkLst>
          <pc:docMk/>
          <pc:sldMk cId="3211927264" sldId="344"/>
        </pc:sldMkLst>
        <pc:spChg chg="mod">
          <ac:chgData name="paul kreijger" userId="70fd5796-ff9c-476a-8d66-539081a5d84b" providerId="ADAL" clId="{19DD89B8-EEFA-4A1B-B99E-F2F5C162B53D}" dt="2024-02-07T17:44:36.286" v="5513" actId="20577"/>
          <ac:spMkLst>
            <pc:docMk/>
            <pc:sldMk cId="3211927264" sldId="344"/>
            <ac:spMk id="2" creationId="{00000000-0000-0000-0000-000000000000}"/>
          </ac:spMkLst>
        </pc:spChg>
        <pc:spChg chg="mod">
          <ac:chgData name="paul kreijger" userId="70fd5796-ff9c-476a-8d66-539081a5d84b" providerId="ADAL" clId="{19DD89B8-EEFA-4A1B-B99E-F2F5C162B53D}" dt="2024-02-07T17:30:05.691" v="4287" actId="20577"/>
          <ac:spMkLst>
            <pc:docMk/>
            <pc:sldMk cId="3211927264" sldId="344"/>
            <ac:spMk id="5" creationId="{00000000-0000-0000-0000-000000000000}"/>
          </ac:spMkLst>
        </pc:spChg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2420571829" sldId="345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1767801043" sldId="346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547501352" sldId="347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1548836463" sldId="348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3937850594" sldId="349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3881943058" sldId="350"/>
        </pc:sldMkLst>
      </pc:sldChg>
      <pc:sldChg chg="del">
        <pc:chgData name="paul kreijger" userId="70fd5796-ff9c-476a-8d66-539081a5d84b" providerId="ADAL" clId="{19DD89B8-EEFA-4A1B-B99E-F2F5C162B53D}" dt="2024-02-07T16:33:38.454" v="115" actId="2696"/>
        <pc:sldMkLst>
          <pc:docMk/>
          <pc:sldMk cId="1477706203" sldId="351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1463373095" sldId="352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3939922039" sldId="353"/>
        </pc:sldMkLst>
      </pc:sldChg>
      <pc:sldChg chg="del">
        <pc:chgData name="paul kreijger" userId="70fd5796-ff9c-476a-8d66-539081a5d84b" providerId="ADAL" clId="{19DD89B8-EEFA-4A1B-B99E-F2F5C162B53D}" dt="2024-02-07T17:37:23.778" v="4754" actId="47"/>
        <pc:sldMkLst>
          <pc:docMk/>
          <pc:sldMk cId="1049039285" sldId="354"/>
        </pc:sldMkLst>
      </pc:sldChg>
      <pc:sldChg chg="modSp add mod ord">
        <pc:chgData name="paul kreijger" userId="70fd5796-ff9c-476a-8d66-539081a5d84b" providerId="ADAL" clId="{19DD89B8-EEFA-4A1B-B99E-F2F5C162B53D}" dt="2024-02-07T17:01:21.335" v="1668" actId="6549"/>
        <pc:sldMkLst>
          <pc:docMk/>
          <pc:sldMk cId="1231077845" sldId="355"/>
        </pc:sldMkLst>
        <pc:spChg chg="mod">
          <ac:chgData name="paul kreijger" userId="70fd5796-ff9c-476a-8d66-539081a5d84b" providerId="ADAL" clId="{19DD89B8-EEFA-4A1B-B99E-F2F5C162B53D}" dt="2024-02-07T17:01:21.335" v="1668" actId="6549"/>
          <ac:spMkLst>
            <pc:docMk/>
            <pc:sldMk cId="1231077845" sldId="355"/>
            <ac:spMk id="2" creationId="{57257C0B-F598-8CA2-7E89-6BC84C0A6FA3}"/>
          </ac:spMkLst>
        </pc:spChg>
        <pc:spChg chg="mod">
          <ac:chgData name="paul kreijger" userId="70fd5796-ff9c-476a-8d66-539081a5d84b" providerId="ADAL" clId="{19DD89B8-EEFA-4A1B-B99E-F2F5C162B53D}" dt="2024-02-07T16:57:53.462" v="1546" actId="20577"/>
          <ac:spMkLst>
            <pc:docMk/>
            <pc:sldMk cId="1231077845" sldId="355"/>
            <ac:spMk id="5" creationId="{CAB6AF11-1163-2CE2-E907-4A17B45513DB}"/>
          </ac:spMkLst>
        </pc:spChg>
      </pc:sldChg>
      <pc:sldChg chg="modSp add mod">
        <pc:chgData name="paul kreijger" userId="70fd5796-ff9c-476a-8d66-539081a5d84b" providerId="ADAL" clId="{19DD89B8-EEFA-4A1B-B99E-F2F5C162B53D}" dt="2024-02-07T17:35:20.442" v="4483" actId="6549"/>
        <pc:sldMkLst>
          <pc:docMk/>
          <pc:sldMk cId="952408083" sldId="356"/>
        </pc:sldMkLst>
        <pc:spChg chg="mod">
          <ac:chgData name="paul kreijger" userId="70fd5796-ff9c-476a-8d66-539081a5d84b" providerId="ADAL" clId="{19DD89B8-EEFA-4A1B-B99E-F2F5C162B53D}" dt="2024-02-07T17:35:20.442" v="4483" actId="6549"/>
          <ac:spMkLst>
            <pc:docMk/>
            <pc:sldMk cId="952408083" sldId="356"/>
            <ac:spMk id="2" creationId="{E12096F6-7A48-B3B4-D8FC-390188346096}"/>
          </ac:spMkLst>
        </pc:spChg>
        <pc:spChg chg="mod">
          <ac:chgData name="paul kreijger" userId="70fd5796-ff9c-476a-8d66-539081a5d84b" providerId="ADAL" clId="{19DD89B8-EEFA-4A1B-B99E-F2F5C162B53D}" dt="2024-02-07T17:12:06.477" v="2543" actId="20577"/>
          <ac:spMkLst>
            <pc:docMk/>
            <pc:sldMk cId="952408083" sldId="356"/>
            <ac:spMk id="5" creationId="{3365016F-35F4-1AAB-AD63-7F7B790BC9C0}"/>
          </ac:spMkLst>
        </pc:spChg>
      </pc:sldChg>
      <pc:sldChg chg="modSp add mod">
        <pc:chgData name="paul kreijger" userId="70fd5796-ff9c-476a-8d66-539081a5d84b" providerId="ADAL" clId="{19DD89B8-EEFA-4A1B-B99E-F2F5C162B53D}" dt="2024-02-07T17:46:47.127" v="5577" actId="5793"/>
        <pc:sldMkLst>
          <pc:docMk/>
          <pc:sldMk cId="869905253" sldId="357"/>
        </pc:sldMkLst>
        <pc:spChg chg="mod">
          <ac:chgData name="paul kreijger" userId="70fd5796-ff9c-476a-8d66-539081a5d84b" providerId="ADAL" clId="{19DD89B8-EEFA-4A1B-B99E-F2F5C162B53D}" dt="2024-02-07T17:46:47.127" v="5577" actId="5793"/>
          <ac:spMkLst>
            <pc:docMk/>
            <pc:sldMk cId="869905253" sldId="357"/>
            <ac:spMk id="2" creationId="{308B9C29-42C3-A923-7069-1061D5789A29}"/>
          </ac:spMkLst>
        </pc:spChg>
      </pc:sldChg>
      <pc:sldChg chg="modSp add mod ord">
        <pc:chgData name="paul kreijger" userId="70fd5796-ff9c-476a-8d66-539081a5d84b" providerId="ADAL" clId="{19DD89B8-EEFA-4A1B-B99E-F2F5C162B53D}" dt="2024-02-07T17:46:56.008" v="5595" actId="20577"/>
        <pc:sldMkLst>
          <pc:docMk/>
          <pc:sldMk cId="1260982832" sldId="358"/>
        </pc:sldMkLst>
        <pc:spChg chg="mod">
          <ac:chgData name="paul kreijger" userId="70fd5796-ff9c-476a-8d66-539081a5d84b" providerId="ADAL" clId="{19DD89B8-EEFA-4A1B-B99E-F2F5C162B53D}" dt="2024-02-07T17:46:56.008" v="5595" actId="20577"/>
          <ac:spMkLst>
            <pc:docMk/>
            <pc:sldMk cId="1260982832" sldId="358"/>
            <ac:spMk id="2" creationId="{CA40327A-4C1E-85C6-2D23-5D863F1F8A94}"/>
          </ac:spMkLst>
        </pc:spChg>
      </pc:sldChg>
      <pc:sldChg chg="modSp add mod">
        <pc:chgData name="paul kreijger" userId="70fd5796-ff9c-476a-8d66-539081a5d84b" providerId="ADAL" clId="{19DD89B8-EEFA-4A1B-B99E-F2F5C162B53D}" dt="2024-02-07T18:01:26.769" v="5975" actId="20577"/>
        <pc:sldMkLst>
          <pc:docMk/>
          <pc:sldMk cId="1551373307" sldId="359"/>
        </pc:sldMkLst>
        <pc:spChg chg="mod">
          <ac:chgData name="paul kreijger" userId="70fd5796-ff9c-476a-8d66-539081a5d84b" providerId="ADAL" clId="{19DD89B8-EEFA-4A1B-B99E-F2F5C162B53D}" dt="2024-02-07T18:01:26.769" v="5975" actId="20577"/>
          <ac:spMkLst>
            <pc:docMk/>
            <pc:sldMk cId="1551373307" sldId="359"/>
            <ac:spMk id="2" creationId="{B9B5A6F2-8B8C-5426-6478-C3EA69958F8B}"/>
          </ac:spMkLst>
        </pc:spChg>
        <pc:spChg chg="mod">
          <ac:chgData name="paul kreijger" userId="70fd5796-ff9c-476a-8d66-539081a5d84b" providerId="ADAL" clId="{19DD89B8-EEFA-4A1B-B99E-F2F5C162B53D}" dt="2024-02-07T17:38:04.932" v="4765" actId="20577"/>
          <ac:spMkLst>
            <pc:docMk/>
            <pc:sldMk cId="1551373307" sldId="359"/>
            <ac:spMk id="5" creationId="{F6D2B364-DD58-ADF2-3BB6-E92936C71BB7}"/>
          </ac:spMkLst>
        </pc:spChg>
      </pc:sldChg>
      <pc:sldChg chg="modSp add mod">
        <pc:chgData name="paul kreijger" userId="70fd5796-ff9c-476a-8d66-539081a5d84b" providerId="ADAL" clId="{19DD89B8-EEFA-4A1B-B99E-F2F5C162B53D}" dt="2024-02-07T18:03:08.878" v="6078" actId="20577"/>
        <pc:sldMkLst>
          <pc:docMk/>
          <pc:sldMk cId="2549468506" sldId="360"/>
        </pc:sldMkLst>
        <pc:spChg chg="mod">
          <ac:chgData name="paul kreijger" userId="70fd5796-ff9c-476a-8d66-539081a5d84b" providerId="ADAL" clId="{19DD89B8-EEFA-4A1B-B99E-F2F5C162B53D}" dt="2024-02-07T18:03:08.878" v="6078" actId="20577"/>
          <ac:spMkLst>
            <pc:docMk/>
            <pc:sldMk cId="2549468506" sldId="360"/>
            <ac:spMk id="2" creationId="{3EA443F9-5F82-A404-F680-8E25BDF6405D}"/>
          </ac:spMkLst>
        </pc:spChg>
        <pc:spChg chg="mod">
          <ac:chgData name="paul kreijger" userId="70fd5796-ff9c-476a-8d66-539081a5d84b" providerId="ADAL" clId="{19DD89B8-EEFA-4A1B-B99E-F2F5C162B53D}" dt="2024-02-07T17:51:44.037" v="5780" actId="20577"/>
          <ac:spMkLst>
            <pc:docMk/>
            <pc:sldMk cId="2549468506" sldId="360"/>
            <ac:spMk id="5" creationId="{619311D1-0B72-77F1-33DC-F22B7702E86B}"/>
          </ac:spMkLst>
        </pc:spChg>
      </pc:sldChg>
      <pc:sldChg chg="modSp new mod">
        <pc:chgData name="paul kreijger" userId="70fd5796-ff9c-476a-8d66-539081a5d84b" providerId="ADAL" clId="{19DD89B8-EEFA-4A1B-B99E-F2F5C162B53D}" dt="2024-02-07T18:00:56.011" v="5937" actId="255"/>
        <pc:sldMkLst>
          <pc:docMk/>
          <pc:sldMk cId="2894003633" sldId="361"/>
        </pc:sldMkLst>
        <pc:spChg chg="mod">
          <ac:chgData name="paul kreijger" userId="70fd5796-ff9c-476a-8d66-539081a5d84b" providerId="ADAL" clId="{19DD89B8-EEFA-4A1B-B99E-F2F5C162B53D}" dt="2024-02-07T18:00:27.606" v="5935" actId="20577"/>
          <ac:spMkLst>
            <pc:docMk/>
            <pc:sldMk cId="2894003633" sldId="361"/>
            <ac:spMk id="2" creationId="{4CF1C703-CC6D-765D-3B74-86605C20387B}"/>
          </ac:spMkLst>
        </pc:spChg>
        <pc:spChg chg="mod">
          <ac:chgData name="paul kreijger" userId="70fd5796-ff9c-476a-8d66-539081a5d84b" providerId="ADAL" clId="{19DD89B8-EEFA-4A1B-B99E-F2F5C162B53D}" dt="2024-02-07T18:00:56.011" v="5937" actId="255"/>
          <ac:spMkLst>
            <pc:docMk/>
            <pc:sldMk cId="2894003633" sldId="361"/>
            <ac:spMk id="3" creationId="{8924C930-3E72-F4B2-4FD8-B996C875B7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dirty="0"/>
              <a:t>Visser Schaap &amp; Kreijger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8" y="2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 dirty="0"/>
              <a:t>16 juni 2015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889938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dirty="0"/>
              <a:t>www.ipmc.nl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8" y="9428584"/>
            <a:ext cx="2889938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D9969-750D-46AA-B8F1-3BA324E62E66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0961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96AC8F-046E-4E70-801B-004CD2208B4E}" type="datetimeFigureOut">
              <a:rPr lang="nl-NL" smtClean="0"/>
              <a:t>7-2-2024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39838"/>
            <a:ext cx="4465638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598" y="4777365"/>
            <a:ext cx="5335893" cy="39090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6866" y="9428630"/>
            <a:ext cx="2890665" cy="4980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7CC49-E134-4D10-9EBE-B0D391B38B8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086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6237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0848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1EC3E3-65D7-3C0F-A033-86B8FB2C1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1CB15DE-FBB9-79C0-705E-A17ACE64AD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23E48E24-1C0A-D12E-C89F-E843A8B5D4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5F78F4B-2231-AA77-52A3-4EC8F0DA3AC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2483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9E0031-6BAA-36AE-20B6-EB2CD7853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8A6D6FA-DCC6-102B-1660-2A6639D113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F910741-96A1-27A3-7B97-009BD6149F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20F02FE-4121-978D-1725-204F05DF220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56242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4036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240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2CDE32-8CBD-3C8C-6A68-326155D4AC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6B92A746-2151-93E8-77BD-D6C47EF429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7189D16-1A1C-C978-77CB-2B45FD9E7F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CC85604-70C0-EC70-7318-2C5BBC5712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3830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016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9C5ED-D2AE-1668-A9B4-FD46A88FCB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E40062A-85BE-5504-4CA8-C290CBF04F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D4AD85E-954E-3EF9-6180-9CD7A1EE0A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00AEE16-42D1-D8C5-D342-334149859B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91969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458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C8297C-5933-84CB-220E-2BD6D9593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6AE5CFB-9D9E-FBD8-B1F8-90AFE206992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685C6189-A997-1EA5-7F2C-620C33B2F4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D6F1B5E-877E-A0B9-4685-DC80C91EEB0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5370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862B4D-A131-0492-BA34-5E72E51E29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95AD8CAF-977B-C8CF-C4D8-D05ED61312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7CA04A5-DCFC-96B4-CED1-16225C2263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603CEF8-FAC6-0D8B-003E-CC72631911D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014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57CC49-E134-4D10-9EBE-B0D391B38B8C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4781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emf"/><Relationship Id="rId4" Type="http://schemas.openxmlformats.org/officeDocument/2006/relationships/image" Target="../media/image2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blau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500" y="1966500"/>
            <a:ext cx="2835000" cy="292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6819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500" y="1966500"/>
            <a:ext cx="2835000" cy="292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91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s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92263" y="1883965"/>
            <a:ext cx="7380137" cy="4281339"/>
          </a:xfrm>
        </p:spPr>
        <p:txBody>
          <a:bodyPr>
            <a:noAutofit/>
          </a:bodyPr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2400" b="1"/>
            </a:lvl1pPr>
            <a:lvl2pPr marL="3175" indent="0">
              <a:lnSpc>
                <a:spcPts val="1800"/>
              </a:lnSpc>
              <a:spcBef>
                <a:spcPts val="0"/>
              </a:spcBef>
              <a:buNone/>
              <a:defRPr/>
            </a:lvl2pPr>
            <a:lvl3pPr marL="228600" indent="-228600">
              <a:lnSpc>
                <a:spcPts val="1800"/>
              </a:lnSpc>
              <a:buFont typeface="Wingdings" panose="05000000000000000000" pitchFamily="2" charset="2"/>
              <a:buChar char="§"/>
              <a:defRPr/>
            </a:lvl3pPr>
            <a:lvl4pPr marL="534988" indent="-228600">
              <a:lnSpc>
                <a:spcPts val="1800"/>
              </a:lnSpc>
              <a:tabLst>
                <a:tab pos="536575" algn="l"/>
              </a:tabLst>
              <a:defRPr/>
            </a:lvl4pPr>
            <a:lvl5pPr marL="804863" indent="-234950">
              <a:lnSpc>
                <a:spcPts val="1800"/>
              </a:lnSpc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Picture 4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23" y="287976"/>
            <a:ext cx="950606" cy="980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057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ullets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hidden="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34664" y="1628800"/>
            <a:ext cx="5756997" cy="3899544"/>
          </a:xfrm>
        </p:spPr>
        <p:txBody>
          <a:bodyPr>
            <a:noAutofit/>
          </a:bodyPr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2400" b="1"/>
            </a:lvl1pPr>
            <a:lvl2pPr marL="3175" indent="0">
              <a:lnSpc>
                <a:spcPts val="1800"/>
              </a:lnSpc>
              <a:spcBef>
                <a:spcPts val="0"/>
              </a:spcBef>
              <a:buNone/>
              <a:defRPr/>
            </a:lvl2pPr>
            <a:lvl3pPr marL="228600" indent="-228600">
              <a:lnSpc>
                <a:spcPts val="1800"/>
              </a:lnSpc>
              <a:buFont typeface="Wingdings" panose="05000000000000000000" pitchFamily="2" charset="2"/>
              <a:buChar char="§"/>
              <a:defRPr/>
            </a:lvl3pPr>
            <a:lvl4pPr marL="534988" indent="-228600">
              <a:lnSpc>
                <a:spcPts val="1800"/>
              </a:lnSpc>
              <a:tabLst>
                <a:tab pos="536575" algn="l"/>
              </a:tabLst>
              <a:defRPr/>
            </a:lvl4pPr>
            <a:lvl5pPr marL="804863" indent="-234950">
              <a:lnSpc>
                <a:spcPts val="1800"/>
              </a:lnSpc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Picture 4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23" y="287976"/>
            <a:ext cx="950606" cy="980784"/>
          </a:xfrm>
          <a:prstGeom prst="rect">
            <a:avLst/>
          </a:prstGeom>
        </p:spPr>
      </p:pic>
      <p:sp>
        <p:nvSpPr>
          <p:cNvPr id="5" name="Tijdelijke aanduiding voor inhoud 2"/>
          <p:cNvSpPr>
            <a:spLocks noGrp="1"/>
          </p:cNvSpPr>
          <p:nvPr>
            <p:ph idx="10"/>
          </p:nvPr>
        </p:nvSpPr>
        <p:spPr>
          <a:xfrm>
            <a:off x="201185" y="1628800"/>
            <a:ext cx="2498400" cy="3899544"/>
          </a:xfrm>
        </p:spPr>
        <p:txBody>
          <a:bodyPr tIns="216000">
            <a:noAutofit/>
          </a:bodyPr>
          <a:lstStyle>
            <a:lvl1pPr marL="342900" indent="-342900">
              <a:lnSpc>
                <a:spcPct val="100000"/>
              </a:lnSpc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b="0">
                <a:solidFill>
                  <a:schemeClr val="accent4"/>
                </a:solidFill>
              </a:defRPr>
            </a:lvl1pPr>
            <a:lvl2pPr marL="342000" indent="-357188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341313" indent="-341313">
              <a:lnSpc>
                <a:spcPts val="1800"/>
              </a:lnSpc>
              <a:buFont typeface="Wingdings" panose="05000000000000000000" pitchFamily="2" charset="2"/>
              <a:buChar char="§"/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341313" indent="-341313">
              <a:lnSpc>
                <a:spcPts val="1800"/>
              </a:lnSpc>
              <a:tabLst>
                <a:tab pos="536575" algn="l"/>
              </a:tabLst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341313" indent="-341313">
              <a:lnSpc>
                <a:spcPts val="1800"/>
              </a:lnSpc>
              <a:tabLst/>
              <a:defRPr lang="nl-NL" sz="1400" b="0" kern="1200" dirty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66581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bullets links + lij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hidden="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3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hidden="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34664" y="1628800"/>
            <a:ext cx="5756997" cy="3899544"/>
          </a:xfrm>
        </p:spPr>
        <p:txBody>
          <a:bodyPr>
            <a:noAutofit/>
          </a:bodyPr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2400" b="1"/>
            </a:lvl1pPr>
            <a:lvl2pPr marL="3175" indent="0">
              <a:lnSpc>
                <a:spcPts val="1800"/>
              </a:lnSpc>
              <a:spcBef>
                <a:spcPts val="0"/>
              </a:spcBef>
              <a:buNone/>
              <a:defRPr/>
            </a:lvl2pPr>
            <a:lvl3pPr marL="228600" indent="-228600">
              <a:lnSpc>
                <a:spcPts val="1800"/>
              </a:lnSpc>
              <a:buFont typeface="Wingdings" panose="05000000000000000000" pitchFamily="2" charset="2"/>
              <a:buChar char="§"/>
              <a:defRPr/>
            </a:lvl3pPr>
            <a:lvl4pPr marL="534988" indent="-228600">
              <a:lnSpc>
                <a:spcPts val="1800"/>
              </a:lnSpc>
              <a:tabLst>
                <a:tab pos="536575" algn="l"/>
              </a:tabLst>
              <a:defRPr/>
            </a:lvl4pPr>
            <a:lvl5pPr marL="804863" indent="-234950">
              <a:lnSpc>
                <a:spcPts val="1800"/>
              </a:lnSpc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Picture 4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23" y="287976"/>
            <a:ext cx="950606" cy="980784"/>
          </a:xfrm>
          <a:prstGeom prst="rect">
            <a:avLst/>
          </a:prstGeom>
        </p:spPr>
      </p:pic>
      <p:sp>
        <p:nvSpPr>
          <p:cNvPr id="5" name="Tijdelijke aanduiding voor inhoud 2"/>
          <p:cNvSpPr>
            <a:spLocks noGrp="1"/>
          </p:cNvSpPr>
          <p:nvPr>
            <p:ph idx="10"/>
          </p:nvPr>
        </p:nvSpPr>
        <p:spPr>
          <a:xfrm>
            <a:off x="201185" y="1628800"/>
            <a:ext cx="2290345" cy="3899544"/>
          </a:xfrm>
        </p:spPr>
        <p:txBody>
          <a:bodyPr tIns="216000">
            <a:noAutofit/>
          </a:bodyPr>
          <a:lstStyle>
            <a:lvl1pPr marL="342900" indent="-342900">
              <a:lnSpc>
                <a:spcPct val="100000"/>
              </a:lnSpc>
              <a:spcBef>
                <a:spcPts val="24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400" b="0">
                <a:solidFill>
                  <a:schemeClr val="accent4"/>
                </a:solidFill>
              </a:defRPr>
            </a:lvl1pPr>
            <a:lvl2pPr marL="342000" indent="-357188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341313" indent="-341313">
              <a:lnSpc>
                <a:spcPts val="1800"/>
              </a:lnSpc>
              <a:buFont typeface="Wingdings" panose="05000000000000000000" pitchFamily="2" charset="2"/>
              <a:buChar char="§"/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341313" indent="-341313">
              <a:lnSpc>
                <a:spcPts val="1800"/>
              </a:lnSpc>
              <a:tabLst>
                <a:tab pos="536575" algn="l"/>
              </a:tabLst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341313" indent="-341313">
              <a:lnSpc>
                <a:spcPts val="1800"/>
              </a:lnSpc>
              <a:tabLst/>
              <a:defRPr lang="nl-NL" sz="1400" b="0" kern="1200" dirty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</p:txBody>
      </p:sp>
      <p:pic>
        <p:nvPicPr>
          <p:cNvPr id="7" name="Picture 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1722693"/>
            <a:ext cx="348750" cy="406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55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bullet links blauw vl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 userDrawn="1"/>
        </p:nvSpPr>
        <p:spPr>
          <a:xfrm>
            <a:off x="0" y="0"/>
            <a:ext cx="269979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5122" name="Picture 2" hidden="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601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 hidden="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1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34664" y="1628800"/>
            <a:ext cx="5756997" cy="3899544"/>
          </a:xfrm>
        </p:spPr>
        <p:txBody>
          <a:bodyPr>
            <a:noAutofit/>
          </a:bodyPr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2400" b="1"/>
            </a:lvl1pPr>
            <a:lvl2pPr marL="3175" indent="0">
              <a:lnSpc>
                <a:spcPts val="1800"/>
              </a:lnSpc>
              <a:spcBef>
                <a:spcPts val="0"/>
              </a:spcBef>
              <a:buNone/>
              <a:defRPr/>
            </a:lvl2pPr>
            <a:lvl3pPr marL="228600" indent="-228600">
              <a:lnSpc>
                <a:spcPts val="1800"/>
              </a:lnSpc>
              <a:buFont typeface="Wingdings" panose="05000000000000000000" pitchFamily="2" charset="2"/>
              <a:buChar char="§"/>
              <a:defRPr/>
            </a:lvl3pPr>
            <a:lvl4pPr marL="534988" indent="-228600">
              <a:lnSpc>
                <a:spcPts val="1800"/>
              </a:lnSpc>
              <a:tabLst>
                <a:tab pos="536575" algn="l"/>
              </a:tabLst>
              <a:defRPr/>
            </a:lvl4pPr>
            <a:lvl5pPr marL="804863" indent="-234950">
              <a:lnSpc>
                <a:spcPts val="1800"/>
              </a:lnSpc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Picture 4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23" y="287976"/>
            <a:ext cx="950606" cy="980784"/>
          </a:xfrm>
          <a:prstGeom prst="rect">
            <a:avLst/>
          </a:prstGeom>
        </p:spPr>
      </p:pic>
      <p:sp>
        <p:nvSpPr>
          <p:cNvPr id="5" name="Tijdelijke aanduiding voor inhoud 2"/>
          <p:cNvSpPr>
            <a:spLocks noGrp="1"/>
          </p:cNvSpPr>
          <p:nvPr>
            <p:ph idx="10"/>
          </p:nvPr>
        </p:nvSpPr>
        <p:spPr>
          <a:xfrm>
            <a:off x="201185" y="1628800"/>
            <a:ext cx="2498607" cy="3899544"/>
          </a:xfrm>
        </p:spPr>
        <p:txBody>
          <a:bodyPr tIns="216000">
            <a:noAutofit/>
          </a:bodyPr>
          <a:lstStyle>
            <a:lvl1pPr marL="342900" indent="-342900">
              <a:lnSpc>
                <a:spcPct val="100000"/>
              </a:lnSpc>
              <a:spcBef>
                <a:spcPts val="2400"/>
              </a:spcBef>
              <a:buClr>
                <a:schemeClr val="bg1"/>
              </a:buClr>
              <a:buFont typeface="Wingdings" panose="05000000000000000000" pitchFamily="2" charset="2"/>
              <a:buChar char="§"/>
              <a:defRPr sz="1400" b="0">
                <a:solidFill>
                  <a:schemeClr val="bg1"/>
                </a:solidFill>
              </a:defRPr>
            </a:lvl1pPr>
            <a:lvl2pPr marL="342000" indent="-357188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Wingdings" panose="05000000000000000000" pitchFamily="2" charset="2"/>
              <a:buChar char="§"/>
              <a:defRPr lang="nl-NL" sz="14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341313" indent="-341313">
              <a:lnSpc>
                <a:spcPts val="1800"/>
              </a:lnSpc>
              <a:buFont typeface="Wingdings" panose="05000000000000000000" pitchFamily="2" charset="2"/>
              <a:buChar char="§"/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3pPr>
            <a:lvl4pPr marL="341313" indent="-341313">
              <a:lnSpc>
                <a:spcPts val="1800"/>
              </a:lnSpc>
              <a:tabLst>
                <a:tab pos="536575" algn="l"/>
              </a:tabLst>
              <a:defRPr lang="nl-NL" sz="1400" b="0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4pPr>
            <a:lvl5pPr marL="341313" indent="-341313">
              <a:lnSpc>
                <a:spcPts val="1800"/>
              </a:lnSpc>
              <a:tabLst/>
              <a:defRPr lang="nl-NL" sz="1400" b="0" kern="1200" dirty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</p:txBody>
      </p:sp>
    </p:spTree>
    <p:extLst>
      <p:ext uri="{BB962C8B-B14F-4D97-AF65-F5344CB8AC3E}">
        <p14:creationId xmlns:p14="http://schemas.microsoft.com/office/powerpoint/2010/main" val="311490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+ titel w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2831" y="3154253"/>
            <a:ext cx="6912768" cy="2952328"/>
          </a:xfrm>
        </p:spPr>
        <p:txBody>
          <a:bodyPr>
            <a:noAutofit/>
          </a:bodyPr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1800" b="1">
                <a:solidFill>
                  <a:schemeClr val="accent2"/>
                </a:solidFill>
              </a:defRPr>
            </a:lvl1pPr>
            <a:lvl2pPr marL="3175" indent="0">
              <a:lnSpc>
                <a:spcPts val="1800"/>
              </a:lnSpc>
              <a:spcBef>
                <a:spcPts val="0"/>
              </a:spcBef>
              <a:buNone/>
              <a:defRPr>
                <a:solidFill>
                  <a:schemeClr val="accent2"/>
                </a:solidFill>
              </a:defRPr>
            </a:lvl2pPr>
            <a:lvl3pPr marL="228600" indent="-228600">
              <a:lnSpc>
                <a:spcPts val="1800"/>
              </a:lnSpc>
              <a:buFont typeface="Wingdings" panose="05000000000000000000" pitchFamily="2" charset="2"/>
              <a:buChar char="§"/>
              <a:defRPr>
                <a:solidFill>
                  <a:schemeClr val="accent2"/>
                </a:solidFill>
              </a:defRPr>
            </a:lvl3pPr>
            <a:lvl4pPr marL="534988" indent="-228600">
              <a:lnSpc>
                <a:spcPts val="1800"/>
              </a:lnSpc>
              <a:tabLst>
                <a:tab pos="536575" algn="l"/>
              </a:tabLst>
              <a:defRPr>
                <a:solidFill>
                  <a:schemeClr val="accent2"/>
                </a:solidFill>
              </a:defRPr>
            </a:lvl4pPr>
            <a:lvl5pPr marL="804863" indent="-234950">
              <a:lnSpc>
                <a:spcPts val="1800"/>
              </a:lnSpc>
              <a:defRPr>
                <a:solidFill>
                  <a:schemeClr val="accent2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pic>
        <p:nvPicPr>
          <p:cNvPr id="8" name="Picture 4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23" y="287976"/>
            <a:ext cx="950606" cy="98078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2831" y="1205518"/>
            <a:ext cx="6095513" cy="1786210"/>
          </a:xfrm>
        </p:spPr>
        <p:txBody>
          <a:bodyPr>
            <a:noAutofit/>
          </a:bodyPr>
          <a:lstStyle>
            <a:lvl1pPr algn="l">
              <a:defRPr sz="6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77881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+ titel blau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72831" y="3154253"/>
            <a:ext cx="6912768" cy="2952328"/>
          </a:xfrm>
        </p:spPr>
        <p:txBody>
          <a:bodyPr>
            <a:noAutofit/>
          </a:bodyPr>
          <a:lstStyle>
            <a:lvl1pPr marL="0" indent="0">
              <a:lnSpc>
                <a:spcPts val="3100"/>
              </a:lnSpc>
              <a:spcBef>
                <a:spcPts val="0"/>
              </a:spcBef>
              <a:buNone/>
              <a:defRPr sz="1800" b="1">
                <a:solidFill>
                  <a:schemeClr val="tx1"/>
                </a:solidFill>
              </a:defRPr>
            </a:lvl1pPr>
            <a:lvl2pPr marL="3175" indent="0">
              <a:lnSpc>
                <a:spcPts val="18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2pPr>
            <a:lvl3pPr marL="228600" indent="-228600">
              <a:lnSpc>
                <a:spcPts val="1800"/>
              </a:lnSpc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3pPr>
            <a:lvl4pPr marL="534988" indent="-228600">
              <a:lnSpc>
                <a:spcPts val="1800"/>
              </a:lnSpc>
              <a:tabLst>
                <a:tab pos="536575" algn="l"/>
              </a:tabLst>
              <a:defRPr>
                <a:solidFill>
                  <a:schemeClr val="tx1"/>
                </a:solidFill>
              </a:defRPr>
            </a:lvl4pPr>
            <a:lvl5pPr marL="804863" indent="-234950">
              <a:lnSpc>
                <a:spcPts val="1800"/>
              </a:lnSpc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72831" y="1205518"/>
            <a:ext cx="6095513" cy="1786210"/>
          </a:xfrm>
        </p:spPr>
        <p:txBody>
          <a:bodyPr>
            <a:noAutofit/>
          </a:bodyPr>
          <a:lstStyle>
            <a:lvl1pPr algn="l">
              <a:defRPr sz="6000" b="1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329" y="287976"/>
            <a:ext cx="950400" cy="980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370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DFD5E-95F3-4227-8C5B-DF8E3BCE344A}" type="datetimeFigureOut">
              <a:rPr lang="nl-NL" smtClean="0"/>
              <a:pPr/>
              <a:t>7-2-2024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14B2F-D470-406E-A5AC-98496B2E1B1D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9456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9" r:id="rId4"/>
    <p:sldLayoutId id="2147483660" r:id="rId5"/>
    <p:sldLayoutId id="2147483661" r:id="rId6"/>
    <p:sldLayoutId id="2147483662" r:id="rId7"/>
    <p:sldLayoutId id="2147483663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nl-NL" sz="3200" dirty="0"/>
          </a:p>
          <a:p>
            <a:endParaRPr lang="nl-NL" altLang="nl-NL" dirty="0"/>
          </a:p>
          <a:p>
            <a:endParaRPr lang="nl-NL" altLang="nl-NL" dirty="0"/>
          </a:p>
          <a:p>
            <a:r>
              <a:rPr lang="nl-NL" altLang="nl-NL" dirty="0"/>
              <a:t>Transparantieplicht en geheimhouding</a:t>
            </a:r>
          </a:p>
          <a:p>
            <a:endParaRPr lang="nl-NL" altLang="nl-NL" dirty="0"/>
          </a:p>
          <a:p>
            <a:r>
              <a:rPr lang="nl-NL" altLang="nl-NL" dirty="0"/>
              <a:t>Vereniging voor Auteursrecht</a:t>
            </a:r>
          </a:p>
          <a:p>
            <a:r>
              <a:rPr lang="nl-NL" altLang="nl-NL" dirty="0"/>
              <a:t>9 februari 2024</a:t>
            </a:r>
          </a:p>
          <a:p>
            <a:endParaRPr lang="nl-NL" altLang="nl-NL" dirty="0"/>
          </a:p>
          <a:p>
            <a:r>
              <a:rPr lang="en-US" altLang="nl-NL" dirty="0"/>
              <a:t>Paul Kreijger</a:t>
            </a:r>
            <a:endParaRPr lang="en-GB" altLang="nl-NL" dirty="0"/>
          </a:p>
          <a:p>
            <a:endParaRPr lang="en-GB" altLang="nl-NL" dirty="0"/>
          </a:p>
          <a:p>
            <a:pPr algn="ctr"/>
            <a:endParaRPr lang="nl-NL" dirty="0"/>
          </a:p>
          <a:p>
            <a:pPr algn="ctr"/>
            <a:endParaRPr lang="nl-NL" dirty="0"/>
          </a:p>
          <a:p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GB" altLang="nl-NL" dirty="0"/>
          </a:p>
          <a:p>
            <a:endParaRPr lang="en-GB" altLang="nl-NL" dirty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110718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Noodzaak o.g.v. Wet bescherming bedrijfsgeheimen?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Redelijke maatregelen, gezien de omstandigheden, om de informatie geheim te houden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Contractuele of technische maatregelen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Dus belang bij opleggen vertrouwelijkheid?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Belang bij geheim- houding</a:t>
            </a:r>
          </a:p>
        </p:txBody>
      </p:sp>
    </p:spTree>
    <p:extLst>
      <p:ext uri="{BB962C8B-B14F-4D97-AF65-F5344CB8AC3E}">
        <p14:creationId xmlns:p14="http://schemas.microsoft.com/office/powerpoint/2010/main" val="3588594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CF1C703-CC6D-765D-3B74-86605C203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i="1" dirty="0"/>
              <a:t>Auteurs en uitvoerende kunstenaars en hun contractuele wederpartijen moeten kunnen overeenkomen de gedeelde</a:t>
            </a:r>
          </a:p>
          <a:p>
            <a:r>
              <a:rPr lang="nl-NL" sz="1800" i="1" dirty="0"/>
              <a:t>informatie vertrouwelijk te houden, maar auteurs en uitvoerende kunstenaars moeten altijd de mogelijkheid</a:t>
            </a:r>
          </a:p>
          <a:p>
            <a:r>
              <a:rPr lang="nl-NL" sz="1800" i="1" dirty="0"/>
              <a:t>hebben de gedeelde informatie te gebruiken om hun rechten uit hoofde van deze richtlijn uit te oefenen.</a:t>
            </a:r>
          </a:p>
          <a:p>
            <a:endParaRPr lang="nl-NL" sz="1800" i="1" dirty="0"/>
          </a:p>
          <a:p>
            <a:r>
              <a:rPr lang="nl-NL" sz="1800" dirty="0"/>
              <a:t>[ov. 76 DSM-richtlijn]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24C930-3E72-F4B2-4FD8-B996C875B786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Afweging</a:t>
            </a:r>
          </a:p>
        </p:txBody>
      </p:sp>
    </p:spTree>
    <p:extLst>
      <p:ext uri="{BB962C8B-B14F-4D97-AF65-F5344CB8AC3E}">
        <p14:creationId xmlns:p14="http://schemas.microsoft.com/office/powerpoint/2010/main" val="2894003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C38364-24C8-5D4D-DA65-C8B8A18DCA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B9B5A6F2-8B8C-5426-6478-C3EA69958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Transparantieplicht sluit niet uit dat ook vertrouwelijke gegevens gedeeld moeten worden…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…maar evenmin dat dit gepaard gaat met redelijke maatregelen vertrouwelijkheid te bewaren.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Wat als de exploitant zelf tussenschakel is/gebonden aan geheimhouding?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Belang maker is om eigen rechten zeker te stellen, meer niet (maar ook niet minder)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6D2B364-DD58-ADF2-3BB6-E92936C71BB7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Afweging</a:t>
            </a:r>
          </a:p>
        </p:txBody>
      </p:sp>
    </p:spTree>
    <p:extLst>
      <p:ext uri="{BB962C8B-B14F-4D97-AF65-F5344CB8AC3E}">
        <p14:creationId xmlns:p14="http://schemas.microsoft.com/office/powerpoint/2010/main" val="1551373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BBABA7-2BD8-C8F7-9B29-E0B29AE35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EA443F9-5F82-A404-F680-8E25BDF640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“Kale” geheimhouding vs. boetebedingen e.d.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Gevaar van </a:t>
            </a:r>
            <a:r>
              <a:rPr lang="nl-NL" sz="1800" i="1" dirty="0" err="1"/>
              <a:t>chilling</a:t>
            </a:r>
            <a:r>
              <a:rPr lang="nl-NL" sz="1800" i="1" dirty="0"/>
              <a:t> effect</a:t>
            </a:r>
            <a:r>
              <a:rPr lang="nl-NL" sz="1800" dirty="0"/>
              <a:t>? 25ca Aw is en blijft dwingend recht.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Beter achteraf optreden?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25ca Aw: informatie ≠ inzage in bewijs</a:t>
            </a:r>
            <a:r>
              <a:rPr lang="nl-NL" sz="1800"/>
              <a:t>/audit</a:t>
            </a: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Conversie van evt. te draconische bedingen?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Effect beperkende werking redelijkheid &amp; billijkheid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Contractuele of liever technische maatregelen?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619311D1-0B72-77F1-33DC-F22B7702E86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Afweging (2)</a:t>
            </a:r>
          </a:p>
        </p:txBody>
      </p:sp>
    </p:spTree>
    <p:extLst>
      <p:ext uri="{BB962C8B-B14F-4D97-AF65-F5344CB8AC3E}">
        <p14:creationId xmlns:p14="http://schemas.microsoft.com/office/powerpoint/2010/main" val="2549468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297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Wat </a:t>
            </a:r>
            <a:r>
              <a:rPr lang="nl-NL" sz="1800" i="1" dirty="0"/>
              <a:t>is </a:t>
            </a:r>
            <a:r>
              <a:rPr lang="nl-NL" sz="1800" dirty="0"/>
              <a:t>vertrouwelijke informatie?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Dwingt 25ca Aw tot delen </a:t>
            </a:r>
            <a:r>
              <a:rPr lang="nl-NL" sz="1800" i="1" dirty="0"/>
              <a:t>bedrijfsgevoelige</a:t>
            </a:r>
            <a:r>
              <a:rPr lang="nl-NL" sz="1800" dirty="0"/>
              <a:t> gegevens?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Belang bij geheimhouding </a:t>
            </a:r>
            <a:r>
              <a:rPr lang="nl-NL" sz="1800" dirty="0" err="1"/>
              <a:t>ogv</a:t>
            </a:r>
            <a:r>
              <a:rPr lang="nl-NL" sz="1800" dirty="0"/>
              <a:t> mededingingsrecht 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Belang bij geheimhouding </a:t>
            </a:r>
            <a:r>
              <a:rPr lang="nl-NL" sz="1800" dirty="0" err="1"/>
              <a:t>ogv</a:t>
            </a:r>
            <a:r>
              <a:rPr lang="nl-NL" sz="1800" dirty="0"/>
              <a:t> wet bedrijfsgeheimen?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Afweging maker - exploitant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Overzicht</a:t>
            </a:r>
          </a:p>
        </p:txBody>
      </p:sp>
    </p:spTree>
    <p:extLst>
      <p:ext uri="{BB962C8B-B14F-4D97-AF65-F5344CB8AC3E}">
        <p14:creationId xmlns:p14="http://schemas.microsoft.com/office/powerpoint/2010/main" val="2522818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8FA46-A100-A6DD-C522-D32196D564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57257C0B-F598-8CA2-7E89-6BC84C0A6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ACM Leidraad Samenwerking Concurrenten:</a:t>
            </a:r>
          </a:p>
          <a:p>
            <a:r>
              <a:rPr lang="nl-NL" sz="1800" i="1" dirty="0"/>
              <a:t>Informatie is concurrentiegevoeliger:</a:t>
            </a:r>
          </a:p>
          <a:p>
            <a:r>
              <a:rPr lang="nl-NL" sz="1800" i="1" dirty="0"/>
              <a:t>a) als ze betrekking heeft op aspecten waarop de ondernemingen met elkaar concurreren</a:t>
            </a:r>
          </a:p>
          <a:p>
            <a:r>
              <a:rPr lang="nl-NL" sz="1800" i="1" dirty="0"/>
              <a:t>(concurrentieparameters);</a:t>
            </a:r>
          </a:p>
          <a:p>
            <a:r>
              <a:rPr lang="nl-NL" sz="1800" i="1" dirty="0"/>
              <a:t>b) naarmate ze gedetailleerder is / een lager aggregatieniveau heeft;</a:t>
            </a:r>
          </a:p>
          <a:p>
            <a:r>
              <a:rPr lang="nl-NL" sz="1800" i="1" dirty="0"/>
              <a:t>c) naarmate ze actueler is / frequenter wordt verstrekt of ziet op toekomstig gedrag;</a:t>
            </a:r>
          </a:p>
          <a:p>
            <a:r>
              <a:rPr lang="nl-NL" sz="1800" i="1" dirty="0"/>
              <a:t>d) als ze niet voor iedereen beschikbaar is.</a:t>
            </a: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CAB6AF11-1163-2CE2-E907-4A17B45513DB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Informatie</a:t>
            </a:r>
          </a:p>
        </p:txBody>
      </p:sp>
    </p:spTree>
    <p:extLst>
      <p:ext uri="{BB962C8B-B14F-4D97-AF65-F5344CB8AC3E}">
        <p14:creationId xmlns:p14="http://schemas.microsoft.com/office/powerpoint/2010/main" val="1231077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1800" dirty="0"/>
          </a:p>
          <a:p>
            <a:r>
              <a:rPr lang="nl-NL" sz="1800" dirty="0"/>
              <a:t>Artikel 5.1 Woo: “bedrijfs- en fabricagegegevens”</a:t>
            </a:r>
          </a:p>
          <a:p>
            <a:endParaRPr lang="nl-NL" sz="1800" i="1" dirty="0"/>
          </a:p>
          <a:p>
            <a:r>
              <a:rPr lang="nl-NL" sz="1800" i="1" dirty="0"/>
              <a:t>Bedrijfs- en </a:t>
            </a:r>
            <a:r>
              <a:rPr lang="nl-NL" sz="1800" i="1" dirty="0" err="1"/>
              <a:t>fabricagegevens</a:t>
            </a:r>
            <a:r>
              <a:rPr lang="nl-NL" sz="1800" i="1" dirty="0"/>
              <a:t>, waaronder ook uurtarieven, waaruit wetenswaardigheden kunnen worden afgeleid over de bedrijfsvoering of het productieproces, dan wel met betrekking tot de afzet van producten of de kring van afnemers en leveranciers”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Informatie</a:t>
            </a:r>
          </a:p>
        </p:txBody>
      </p:sp>
    </p:spTree>
    <p:extLst>
      <p:ext uri="{BB962C8B-B14F-4D97-AF65-F5344CB8AC3E}">
        <p14:creationId xmlns:p14="http://schemas.microsoft.com/office/powerpoint/2010/main" val="1523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F48704-A4BC-B936-0A34-52298006B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12096F6-7A48-B3B4-D8FC-390188346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Artikel 1 Wet bedrijfsgeheimen: “bedrijfsgeheim”</a:t>
            </a:r>
          </a:p>
          <a:p>
            <a:endParaRPr lang="nl-NL" sz="1800" i="1" dirty="0"/>
          </a:p>
          <a:p>
            <a:r>
              <a:rPr lang="nl-NL" sz="1800" i="1" dirty="0"/>
              <a:t>Informatie die (a) niet algemeen bekend of gemakkelijk toegankelijk is; (b) handelswaarde bezit omdat zij geheim is, en (c) is onderworpen aan redelijke geheimhoudingsmaatregelen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3365016F-35F4-1AAB-AD63-7F7B790BC9C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Informatie</a:t>
            </a:r>
          </a:p>
        </p:txBody>
      </p:sp>
    </p:spTree>
    <p:extLst>
      <p:ext uri="{BB962C8B-B14F-4D97-AF65-F5344CB8AC3E}">
        <p14:creationId xmlns:p14="http://schemas.microsoft.com/office/powerpoint/2010/main" val="952408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Informatie o.g.v. artikel 25ca Aw: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Minstens jaarlijks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Rekening houdend met sectorspecifieke kenmerken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Exploitatie van het </a:t>
            </a:r>
            <a:r>
              <a:rPr lang="nl-NL" sz="1800" u="sng" dirty="0"/>
              <a:t>werk</a:t>
            </a:r>
            <a:r>
              <a:rPr lang="nl-NL" sz="1800" dirty="0"/>
              <a:t>, met name</a:t>
            </a:r>
          </a:p>
          <a:p>
            <a:pPr marL="571500" lvl="2" indent="-342900">
              <a:buFont typeface="Arial" panose="020B0604020202020204" pitchFamily="34" charset="0"/>
              <a:buChar char="•"/>
            </a:pPr>
            <a:r>
              <a:rPr lang="nl-NL" sz="1600" b="1" dirty="0">
                <a:solidFill>
                  <a:schemeClr val="tx1"/>
                </a:solidFill>
              </a:rPr>
              <a:t>Exploitatiewijzen</a:t>
            </a:r>
          </a:p>
          <a:p>
            <a:pPr marL="571500" lvl="2" indent="-342900">
              <a:buFont typeface="Arial" panose="020B0604020202020204" pitchFamily="34" charset="0"/>
              <a:buChar char="•"/>
            </a:pPr>
            <a:r>
              <a:rPr lang="nl-NL" sz="1600" b="1" dirty="0">
                <a:solidFill>
                  <a:schemeClr val="tx1"/>
                </a:solidFill>
              </a:rPr>
              <a:t>Daarmee gegeneerde inkomsten</a:t>
            </a:r>
          </a:p>
          <a:p>
            <a:pPr marL="571500" lvl="2" indent="-342900">
              <a:buFont typeface="Arial" panose="020B0604020202020204" pitchFamily="34" charset="0"/>
              <a:buChar char="•"/>
            </a:pPr>
            <a:r>
              <a:rPr lang="nl-NL" sz="1600" b="1" dirty="0">
                <a:solidFill>
                  <a:schemeClr val="tx1"/>
                </a:solidFill>
              </a:rPr>
              <a:t>[Aan de maker] verschuldigde vergoeding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Beperkt tot inkomsten gerelateerd aan auteursrecht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Informatie</a:t>
            </a:r>
          </a:p>
        </p:txBody>
      </p:sp>
    </p:spTree>
    <p:extLst>
      <p:ext uri="{BB962C8B-B14F-4D97-AF65-F5344CB8AC3E}">
        <p14:creationId xmlns:p14="http://schemas.microsoft.com/office/powerpoint/2010/main" val="1000886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E544BE-7217-1DDC-51A2-92354FFBB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308B9C29-42C3-A923-7069-1061D5789A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Enerzijds…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Informatie retrospectief, actualiteit relatief (“minstens jaarlijks”)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Alleen gerelateerd aan het specifieke werk, niet totale omzet/winst/strategie (?)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Openbare/zichtbare aspecten van exploitatie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Aan maker verschuldigde vergoeding: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Maker heeft wettelijk recht en informatie gaat ook alleen over die maker, dat werk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7827154C-6967-C322-D343-C32ADCA6DDD8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Informatie</a:t>
            </a:r>
          </a:p>
        </p:txBody>
      </p:sp>
    </p:spTree>
    <p:extLst>
      <p:ext uri="{BB962C8B-B14F-4D97-AF65-F5344CB8AC3E}">
        <p14:creationId xmlns:p14="http://schemas.microsoft.com/office/powerpoint/2010/main" val="869905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E24849-69EE-2281-FB69-CDC70A706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CA40327A-4C1E-85C6-2D23-5D863F1F8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…anderzijds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Wet eist wel dat informatie “actueel, relevant en volledig”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Afhankelijk van sector en overige omstandigheden kan informatie wel degelijk het nodige over de (strategisch-commerciële) bedrijfsvoering zeggen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Overzicht “van binnenuit” zegt meer dan wat van buitenaf zichtbaar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Omvang exploitatieopbrengst verraadt wellicht meer over succes (of gebrek daaraan) van de exploitant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800" dirty="0"/>
              <a:t>Vertrouwelijkheid makers onderling – onderhandelingspositie exploitant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88B9A36B-A19C-C72F-EF22-488A1C4971E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Informatie</a:t>
            </a:r>
          </a:p>
        </p:txBody>
      </p:sp>
    </p:spTree>
    <p:extLst>
      <p:ext uri="{BB962C8B-B14F-4D97-AF65-F5344CB8AC3E}">
        <p14:creationId xmlns:p14="http://schemas.microsoft.com/office/powerpoint/2010/main" val="1260982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/>
              <a:t>Verplichting op grond van het mededingingsrecht?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Delen concurrentiegevoelige informatie kán overtreding zijn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Verboden is (directe of indirecte) </a:t>
            </a:r>
            <a:r>
              <a:rPr lang="nl-NL" sz="1800" i="1" dirty="0"/>
              <a:t>uitwisseling</a:t>
            </a:r>
            <a:r>
              <a:rPr lang="nl-NL" sz="1800" dirty="0"/>
              <a:t> van strategische informatie </a:t>
            </a:r>
            <a:r>
              <a:rPr lang="nl-NL" sz="1800" i="1" dirty="0"/>
              <a:t>tussen concurrenten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Transparantie kan economisch gezien concurrentie verminderen, maar juridisch niet verboden zijn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25ca Aw: informatie verstrekt op basis van de wet, niet </a:t>
            </a:r>
            <a:r>
              <a:rPr lang="nl-NL" sz="1800" dirty="0" err="1"/>
              <a:t>obv</a:t>
            </a:r>
            <a:r>
              <a:rPr lang="nl-NL" sz="1800" dirty="0"/>
              <a:t> (verboden) afstemming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Vaststaande vs. voorgenomen strategie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1800" dirty="0"/>
              <a:t>Ook makers onderling (“hub </a:t>
            </a:r>
            <a:r>
              <a:rPr lang="nl-NL" sz="1800" dirty="0" err="1"/>
              <a:t>and</a:t>
            </a:r>
            <a:r>
              <a:rPr lang="nl-NL" sz="1800" dirty="0"/>
              <a:t> </a:t>
            </a:r>
            <a:r>
              <a:rPr lang="nl-NL" sz="1800" dirty="0" err="1"/>
              <a:t>spoke</a:t>
            </a:r>
            <a:r>
              <a:rPr lang="nl-NL" sz="1800" dirty="0"/>
              <a:t>”)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nl-NL" sz="2800" dirty="0"/>
              <a:t>Belang bij geheim- houding</a:t>
            </a:r>
          </a:p>
        </p:txBody>
      </p:sp>
    </p:spTree>
    <p:extLst>
      <p:ext uri="{BB962C8B-B14F-4D97-AF65-F5344CB8AC3E}">
        <p14:creationId xmlns:p14="http://schemas.microsoft.com/office/powerpoint/2010/main" val="3211927264"/>
      </p:ext>
    </p:extLst>
  </p:cSld>
  <p:clrMapOvr>
    <a:masterClrMapping/>
  </p:clrMapOvr>
</p:sld>
</file>

<file path=ppt/theme/theme1.xml><?xml version="1.0" encoding="utf-8"?>
<a:theme xmlns:a="http://schemas.openxmlformats.org/drawingml/2006/main" name="Visser Schaap Kreijger">
  <a:themeElements>
    <a:clrScheme name="VSK">
      <a:dk1>
        <a:srgbClr val="516A8B"/>
      </a:dk1>
      <a:lt1>
        <a:sysClr val="window" lastClr="FFFFFF"/>
      </a:lt1>
      <a:dk2>
        <a:srgbClr val="516A8B"/>
      </a:dk2>
      <a:lt2>
        <a:srgbClr val="FFFFFF"/>
      </a:lt2>
      <a:accent1>
        <a:srgbClr val="516A8B"/>
      </a:accent1>
      <a:accent2>
        <a:srgbClr val="000000"/>
      </a:accent2>
      <a:accent3>
        <a:srgbClr val="506282"/>
      </a:accent3>
      <a:accent4>
        <a:srgbClr val="92999E"/>
      </a:accent4>
      <a:accent5>
        <a:srgbClr val="9EB9D5"/>
      </a:accent5>
      <a:accent6>
        <a:srgbClr val="C4C69E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B06F494E8EB549826C9220B0DBFA18" ma:contentTypeVersion="16" ma:contentTypeDescription="Een nieuw document maken." ma:contentTypeScope="" ma:versionID="414f864c0881e15e13825fa09a19f777">
  <xsd:schema xmlns:xsd="http://www.w3.org/2001/XMLSchema" xmlns:xs="http://www.w3.org/2001/XMLSchema" xmlns:p="http://schemas.microsoft.com/office/2006/metadata/properties" xmlns:ns2="75f07b51-56a8-4864-ae81-cf734decc816" xmlns:ns3="ed40461a-5137-478f-933c-78946a0ec0ea" targetNamespace="http://schemas.microsoft.com/office/2006/metadata/properties" ma:root="true" ma:fieldsID="9e72bdff5fd4e166393a070fa4f05084" ns2:_="" ns3:_="">
    <xsd:import namespace="75f07b51-56a8-4864-ae81-cf734decc816"/>
    <xsd:import namespace="ed40461a-5137-478f-933c-78946a0ec0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07b51-56a8-4864-ae81-cf734decc8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b8e493f9-7e53-433e-af02-32115b8751d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40461a-5137-478f-933c-78946a0ec0e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ae7152f3-c313-445d-9730-113d8dfcd85a}" ma:internalName="TaxCatchAll" ma:showField="CatchAllData" ma:web="ed40461a-5137-478f-933c-78946a0ec0e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8F52F5-B481-4FD7-AB2F-D495F4BE5029}"/>
</file>

<file path=customXml/itemProps2.xml><?xml version="1.0" encoding="utf-8"?>
<ds:datastoreItem xmlns:ds="http://schemas.openxmlformats.org/officeDocument/2006/customXml" ds:itemID="{51DEF63B-E5F2-4C2D-B874-7B3FB73B6F50}"/>
</file>

<file path=docProps/app.xml><?xml version="1.0" encoding="utf-8"?>
<Properties xmlns="http://schemas.openxmlformats.org/officeDocument/2006/extended-properties" xmlns:vt="http://schemas.openxmlformats.org/officeDocument/2006/docPropsVTypes">
  <Template>VSK presentatie</Template>
  <TotalTime>3023</TotalTime>
  <Words>654</Words>
  <Application>Microsoft Office PowerPoint</Application>
  <PresentationFormat>Diavoorstelling (4:3)</PresentationFormat>
  <Paragraphs>111</Paragraphs>
  <Slides>14</Slides>
  <Notes>13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Visser Schaap Kreijger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Visser Schaap &amp; Kreijger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Claudia Beers</dc:creator>
  <cp:lastModifiedBy>paul kreijger</cp:lastModifiedBy>
  <cp:revision>95</cp:revision>
  <cp:lastPrinted>2017-07-17T17:29:45Z</cp:lastPrinted>
  <dcterms:created xsi:type="dcterms:W3CDTF">2016-06-21T06:52:41Z</dcterms:created>
  <dcterms:modified xsi:type="dcterms:W3CDTF">2024-02-07T18:03:14Z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jabloonVersieDatum">
    <vt:filetime>2015-03-01T23:00:00Z</vt:filetime>
  </property>
</Properties>
</file>