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560" r:id="rId2"/>
    <p:sldId id="909" r:id="rId3"/>
    <p:sldId id="912" r:id="rId4"/>
    <p:sldId id="911" r:id="rId5"/>
    <p:sldId id="915" r:id="rId6"/>
    <p:sldId id="916" r:id="rId7"/>
    <p:sldId id="918" r:id="rId8"/>
    <p:sldId id="919"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4148" autoAdjust="0"/>
  </p:normalViewPr>
  <p:slideViewPr>
    <p:cSldViewPr snapToGrid="0">
      <p:cViewPr varScale="1">
        <p:scale>
          <a:sx n="49" d="100"/>
          <a:sy n="49" d="100"/>
        </p:scale>
        <p:origin x="87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deren, Rosan van" userId="f041a809-3b04-4a3a-a3ba-d607bedac7cb" providerId="ADAL" clId="{99B43823-3BF7-48DA-88C7-4682B56368CD}"/>
    <pc:docChg chg="modSld">
      <pc:chgData name="Genderen, Rosan van" userId="f041a809-3b04-4a3a-a3ba-d607bedac7cb" providerId="ADAL" clId="{99B43823-3BF7-48DA-88C7-4682B56368CD}" dt="2024-02-15T15:26:18.698" v="3" actId="6549"/>
      <pc:docMkLst>
        <pc:docMk/>
      </pc:docMkLst>
      <pc:sldChg chg="modNotesTx">
        <pc:chgData name="Genderen, Rosan van" userId="f041a809-3b04-4a3a-a3ba-d607bedac7cb" providerId="ADAL" clId="{99B43823-3BF7-48DA-88C7-4682B56368CD}" dt="2024-02-15T15:26:07.780" v="0" actId="6549"/>
        <pc:sldMkLst>
          <pc:docMk/>
          <pc:sldMk cId="1986403608" sldId="560"/>
        </pc:sldMkLst>
      </pc:sldChg>
      <pc:sldChg chg="modNotesTx">
        <pc:chgData name="Genderen, Rosan van" userId="f041a809-3b04-4a3a-a3ba-d607bedac7cb" providerId="ADAL" clId="{99B43823-3BF7-48DA-88C7-4682B56368CD}" dt="2024-02-15T15:26:10.622" v="1" actId="6549"/>
        <pc:sldMkLst>
          <pc:docMk/>
          <pc:sldMk cId="1736843433" sldId="909"/>
        </pc:sldMkLst>
      </pc:sldChg>
      <pc:sldChg chg="modNotesTx">
        <pc:chgData name="Genderen, Rosan van" userId="f041a809-3b04-4a3a-a3ba-d607bedac7cb" providerId="ADAL" clId="{99B43823-3BF7-48DA-88C7-4682B56368CD}" dt="2024-02-15T15:26:13.198" v="2" actId="6549"/>
        <pc:sldMkLst>
          <pc:docMk/>
          <pc:sldMk cId="4253175644" sldId="912"/>
        </pc:sldMkLst>
      </pc:sldChg>
      <pc:sldChg chg="modNotesTx">
        <pc:chgData name="Genderen, Rosan van" userId="f041a809-3b04-4a3a-a3ba-d607bedac7cb" providerId="ADAL" clId="{99B43823-3BF7-48DA-88C7-4682B56368CD}" dt="2024-02-15T15:26:18.698" v="3" actId="6549"/>
        <pc:sldMkLst>
          <pc:docMk/>
          <pc:sldMk cId="4172243696" sldId="9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40F23-5000-45BA-96AF-1D7CE437DE09}" type="datetimeFigureOut">
              <a:rPr lang="nl-NL" smtClean="0"/>
              <a:t>15-2-2024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9DF68-57B4-4D20-91DB-33611AFA034A}" type="slidenum">
              <a:rPr lang="nl-NL" smtClean="0"/>
              <a:t>‹nr.›</a:t>
            </a:fld>
            <a:endParaRPr lang="nl-NL"/>
          </a:p>
        </p:txBody>
      </p:sp>
    </p:spTree>
    <p:extLst>
      <p:ext uri="{BB962C8B-B14F-4D97-AF65-F5344CB8AC3E}">
        <p14:creationId xmlns:p14="http://schemas.microsoft.com/office/powerpoint/2010/main" val="18801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1024" rtl="0" eaLnBrk="1" fontAlgn="auto" latinLnBrk="0" hangingPunct="1">
              <a:lnSpc>
                <a:spcPct val="100000"/>
              </a:lnSpc>
              <a:spcBef>
                <a:spcPts val="0"/>
              </a:spcBef>
              <a:spcAft>
                <a:spcPts val="0"/>
              </a:spcAft>
              <a:buClrTx/>
              <a:buSzTx/>
              <a:buFontTx/>
              <a:buNone/>
              <a:tabLst/>
              <a:defRPr/>
            </a:pPr>
            <a:fld id="{E24B4090-E824-B14D-B69D-1125BD383F7D}" type="slidenum">
              <a:rPr kumimoji="0" lang="nl-NL"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1024" rtl="0" eaLnBrk="1" fontAlgn="auto" latinLnBrk="0" hangingPunct="1">
                <a:lnSpc>
                  <a:spcPct val="100000"/>
                </a:lnSpc>
                <a:spcBef>
                  <a:spcPts val="0"/>
                </a:spcBef>
                <a:spcAft>
                  <a:spcPts val="0"/>
                </a:spcAft>
                <a:buClrTx/>
                <a:buSzTx/>
                <a:buFontTx/>
                <a:buNone/>
                <a:tabLst/>
                <a:defRPr/>
              </a:pPr>
              <a:t>1</a:t>
            </a:fld>
            <a:endParaRPr kumimoji="0" lang="nl-NL"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5145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C9DF68-57B4-4D20-91DB-33611AFA034A}" type="slidenum">
              <a:rPr lang="nl-NL" smtClean="0"/>
              <a:t>2</a:t>
            </a:fld>
            <a:endParaRPr lang="nl-NL"/>
          </a:p>
        </p:txBody>
      </p:sp>
    </p:spTree>
    <p:extLst>
      <p:ext uri="{BB962C8B-B14F-4D97-AF65-F5344CB8AC3E}">
        <p14:creationId xmlns:p14="http://schemas.microsoft.com/office/powerpoint/2010/main" val="323056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C9DF68-57B4-4D20-91DB-33611AFA034A}" type="slidenum">
              <a:rPr lang="nl-NL" smtClean="0"/>
              <a:t>3</a:t>
            </a:fld>
            <a:endParaRPr lang="nl-NL"/>
          </a:p>
        </p:txBody>
      </p:sp>
    </p:spTree>
    <p:extLst>
      <p:ext uri="{BB962C8B-B14F-4D97-AF65-F5344CB8AC3E}">
        <p14:creationId xmlns:p14="http://schemas.microsoft.com/office/powerpoint/2010/main" val="30871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C9DF68-57B4-4D20-91DB-33611AFA034A}" type="slidenum">
              <a:rPr lang="nl-NL" smtClean="0"/>
              <a:t>4</a:t>
            </a:fld>
            <a:endParaRPr lang="nl-NL"/>
          </a:p>
        </p:txBody>
      </p:sp>
    </p:spTree>
    <p:extLst>
      <p:ext uri="{BB962C8B-B14F-4D97-AF65-F5344CB8AC3E}">
        <p14:creationId xmlns:p14="http://schemas.microsoft.com/office/powerpoint/2010/main" val="19410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1024" rtl="0" eaLnBrk="1" fontAlgn="auto" latinLnBrk="0" hangingPunct="1">
              <a:lnSpc>
                <a:spcPct val="100000"/>
              </a:lnSpc>
              <a:spcBef>
                <a:spcPts val="0"/>
              </a:spcBef>
              <a:spcAft>
                <a:spcPts val="0"/>
              </a:spcAft>
              <a:buClrTx/>
              <a:buSzTx/>
              <a:buFontTx/>
              <a:buNone/>
              <a:tabLst/>
              <a:defRPr/>
            </a:pPr>
            <a:fld id="{A4646871-76F6-2C48-903E-D2CCF93B1606}" type="slidenum">
              <a:rPr kumimoji="0" lang="nl-NL"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1024" rtl="0" eaLnBrk="1" fontAlgn="auto" latinLnBrk="0" hangingPunct="1">
                <a:lnSpc>
                  <a:spcPct val="100000"/>
                </a:lnSpc>
                <a:spcBef>
                  <a:spcPts val="0"/>
                </a:spcBef>
                <a:spcAft>
                  <a:spcPts val="0"/>
                </a:spcAft>
                <a:buClrTx/>
                <a:buSzTx/>
                <a:buFontTx/>
                <a:buNone/>
                <a:tabLst/>
                <a:defRPr/>
              </a:pPr>
              <a:t>6</a:t>
            </a:fld>
            <a:endParaRPr kumimoji="0" lang="nl-NL"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7229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grpSp>
        <p:nvGrpSpPr>
          <p:cNvPr id="9" name="Groeperen 8"/>
          <p:cNvGrpSpPr/>
          <p:nvPr userDrawn="1"/>
        </p:nvGrpSpPr>
        <p:grpSpPr>
          <a:xfrm>
            <a:off x="1056996" y="1167154"/>
            <a:ext cx="285906" cy="329697"/>
            <a:chOff x="926936" y="1023151"/>
            <a:chExt cx="250726" cy="289019"/>
          </a:xfrm>
        </p:grpSpPr>
        <p:sp>
          <p:nvSpPr>
            <p:cNvPr id="11"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2" name="Rechthoek 11"/>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13" name="Tijdelijke aanduiding voor tekst 2"/>
          <p:cNvSpPr>
            <a:spLocks noGrp="1"/>
          </p:cNvSpPr>
          <p:nvPr>
            <p:ph type="body" sz="quarter" idx="14" hasCustomPrompt="1"/>
          </p:nvPr>
        </p:nvSpPr>
        <p:spPr>
          <a:xfrm>
            <a:off x="922971" y="734640"/>
            <a:ext cx="877701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spTree>
    <p:extLst>
      <p:ext uri="{BB962C8B-B14F-4D97-AF65-F5344CB8AC3E}">
        <p14:creationId xmlns:p14="http://schemas.microsoft.com/office/powerpoint/2010/main" val="150983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18" name="Tijdelijke aanduiding voor tekst 2"/>
          <p:cNvSpPr>
            <a:spLocks noGrp="1"/>
          </p:cNvSpPr>
          <p:nvPr>
            <p:ph type="body" sz="quarter" idx="14" hasCustomPrompt="1"/>
          </p:nvPr>
        </p:nvSpPr>
        <p:spPr>
          <a:xfrm>
            <a:off x="922970" y="734640"/>
            <a:ext cx="978154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25" name="Groeperen 24"/>
          <p:cNvGrpSpPr/>
          <p:nvPr userDrawn="1"/>
        </p:nvGrpSpPr>
        <p:grpSpPr>
          <a:xfrm>
            <a:off x="1056996" y="1167154"/>
            <a:ext cx="285906" cy="329697"/>
            <a:chOff x="926936" y="1023151"/>
            <a:chExt cx="250726" cy="289019"/>
          </a:xfrm>
        </p:grpSpPr>
        <p:sp>
          <p:nvSpPr>
            <p:cNvPr id="26"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27" name="Rechthoek 26"/>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29" name="Tijdelijke aanduiding voor tekst 2"/>
          <p:cNvSpPr>
            <a:spLocks noGrp="1"/>
          </p:cNvSpPr>
          <p:nvPr>
            <p:ph type="body" sz="quarter" idx="17"/>
          </p:nvPr>
        </p:nvSpPr>
        <p:spPr>
          <a:xfrm>
            <a:off x="1391479" y="2767997"/>
            <a:ext cx="3936437" cy="1013051"/>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200">
                <a:solidFill>
                  <a:schemeClr val="tx2"/>
                </a:solidFill>
              </a:defRPr>
            </a:lvl4pPr>
            <a:lvl5pPr marL="1828045" indent="0">
              <a:lnSpc>
                <a:spcPct val="150000"/>
              </a:lnSpc>
              <a:buNone/>
              <a:defRPr sz="1200">
                <a:solidFill>
                  <a:schemeClr val="tx2"/>
                </a:solidFill>
              </a:defRPr>
            </a:lvl5pPr>
          </a:lstStyle>
          <a:p>
            <a:pPr lvl="0"/>
            <a:r>
              <a:rPr lang="nl-NL" dirty="0"/>
              <a:t>Klikken om de tekststijl van het model te bewerken</a:t>
            </a:r>
          </a:p>
        </p:txBody>
      </p:sp>
      <p:cxnSp>
        <p:nvCxnSpPr>
          <p:cNvPr id="32" name="Rechte verbindingslijn 31">
            <a:extLst>
              <a:ext uri="{FF2B5EF4-FFF2-40B4-BE49-F238E27FC236}">
                <a16:creationId xmlns:a16="http://schemas.microsoft.com/office/drawing/2014/main" id="{E99745C4-D488-FF4B-B17F-B7D4AD8A4A2F}"/>
              </a:ext>
            </a:extLst>
          </p:cNvPr>
          <p:cNvCxnSpPr>
            <a:cxnSpLocks/>
          </p:cNvCxnSpPr>
          <p:nvPr userDrawn="1"/>
        </p:nvCxnSpPr>
        <p:spPr>
          <a:xfrm flipV="1">
            <a:off x="5767553" y="4870547"/>
            <a:ext cx="0" cy="77630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Tijdelijke aanduiding voor tekst 2"/>
          <p:cNvSpPr>
            <a:spLocks noGrp="1"/>
          </p:cNvSpPr>
          <p:nvPr>
            <p:ph type="body" sz="quarter" idx="19"/>
          </p:nvPr>
        </p:nvSpPr>
        <p:spPr>
          <a:xfrm>
            <a:off x="1391479" y="4880231"/>
            <a:ext cx="3936437" cy="1013051"/>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200">
                <a:solidFill>
                  <a:schemeClr val="tx2"/>
                </a:solidFill>
              </a:defRPr>
            </a:lvl4pPr>
            <a:lvl5pPr marL="1828045" indent="0">
              <a:lnSpc>
                <a:spcPct val="150000"/>
              </a:lnSpc>
              <a:buNone/>
              <a:defRPr sz="1200">
                <a:solidFill>
                  <a:schemeClr val="tx2"/>
                </a:solidFill>
              </a:defRPr>
            </a:lvl5pPr>
          </a:lstStyle>
          <a:p>
            <a:pPr lvl="0"/>
            <a:r>
              <a:rPr lang="nl-NL" dirty="0"/>
              <a:t>Klikken om de tekststijl van het model te bewerken</a:t>
            </a:r>
          </a:p>
        </p:txBody>
      </p:sp>
      <p:sp>
        <p:nvSpPr>
          <p:cNvPr id="34" name="Tijdelijke aanduiding voor tekst 2"/>
          <p:cNvSpPr>
            <a:spLocks noGrp="1"/>
          </p:cNvSpPr>
          <p:nvPr>
            <p:ph type="body" sz="quarter" idx="20"/>
          </p:nvPr>
        </p:nvSpPr>
        <p:spPr>
          <a:xfrm>
            <a:off x="5947383" y="2767997"/>
            <a:ext cx="3936437" cy="1013051"/>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200">
                <a:solidFill>
                  <a:schemeClr val="tx2"/>
                </a:solidFill>
              </a:defRPr>
            </a:lvl4pPr>
            <a:lvl5pPr marL="1828045" indent="0">
              <a:lnSpc>
                <a:spcPct val="150000"/>
              </a:lnSpc>
              <a:buNone/>
              <a:defRPr sz="1200">
                <a:solidFill>
                  <a:schemeClr val="tx2"/>
                </a:solidFill>
              </a:defRPr>
            </a:lvl5pPr>
          </a:lstStyle>
          <a:p>
            <a:pPr lvl="0"/>
            <a:r>
              <a:rPr lang="nl-NL" dirty="0"/>
              <a:t>Klikken om de tekststijl van het model te bewerken</a:t>
            </a:r>
          </a:p>
        </p:txBody>
      </p:sp>
      <p:sp>
        <p:nvSpPr>
          <p:cNvPr id="35" name="Tijdelijke aanduiding voor tekst 2"/>
          <p:cNvSpPr>
            <a:spLocks noGrp="1"/>
          </p:cNvSpPr>
          <p:nvPr>
            <p:ph type="body" sz="quarter" idx="21"/>
          </p:nvPr>
        </p:nvSpPr>
        <p:spPr>
          <a:xfrm>
            <a:off x="5947383" y="4880231"/>
            <a:ext cx="3936437" cy="1013051"/>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200">
                <a:solidFill>
                  <a:schemeClr val="tx2"/>
                </a:solidFill>
              </a:defRPr>
            </a:lvl4pPr>
            <a:lvl5pPr marL="1828045" indent="0">
              <a:lnSpc>
                <a:spcPct val="150000"/>
              </a:lnSpc>
              <a:buNone/>
              <a:defRPr sz="1200">
                <a:solidFill>
                  <a:schemeClr val="tx2"/>
                </a:solidFill>
              </a:defRPr>
            </a:lvl5pPr>
          </a:lstStyle>
          <a:p>
            <a:pPr lvl="0"/>
            <a:r>
              <a:rPr lang="nl-NL" dirty="0"/>
              <a:t>Klikken om de tekststijl van het model te bewerken</a:t>
            </a:r>
          </a:p>
        </p:txBody>
      </p:sp>
      <p:cxnSp>
        <p:nvCxnSpPr>
          <p:cNvPr id="36" name="Rechte verbindingslijn 35">
            <a:extLst>
              <a:ext uri="{FF2B5EF4-FFF2-40B4-BE49-F238E27FC236}">
                <a16:creationId xmlns:a16="http://schemas.microsoft.com/office/drawing/2014/main" id="{E99745C4-D488-FF4B-B17F-B7D4AD8A4A2F}"/>
              </a:ext>
            </a:extLst>
          </p:cNvPr>
          <p:cNvCxnSpPr>
            <a:cxnSpLocks/>
          </p:cNvCxnSpPr>
          <p:nvPr userDrawn="1"/>
        </p:nvCxnSpPr>
        <p:spPr>
          <a:xfrm flipV="1">
            <a:off x="1231415" y="4870547"/>
            <a:ext cx="0" cy="77630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E99745C4-D488-FF4B-B17F-B7D4AD8A4A2F}"/>
              </a:ext>
            </a:extLst>
          </p:cNvPr>
          <p:cNvCxnSpPr>
            <a:cxnSpLocks/>
          </p:cNvCxnSpPr>
          <p:nvPr userDrawn="1"/>
        </p:nvCxnSpPr>
        <p:spPr>
          <a:xfrm flipV="1">
            <a:off x="5767553" y="2854001"/>
            <a:ext cx="0" cy="77630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E99745C4-D488-FF4B-B17F-B7D4AD8A4A2F}"/>
              </a:ext>
            </a:extLst>
          </p:cNvPr>
          <p:cNvCxnSpPr>
            <a:cxnSpLocks/>
          </p:cNvCxnSpPr>
          <p:nvPr userDrawn="1"/>
        </p:nvCxnSpPr>
        <p:spPr>
          <a:xfrm flipV="1">
            <a:off x="1231415" y="2854001"/>
            <a:ext cx="0" cy="77630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Rechthoek 38"/>
          <p:cNvSpPr/>
          <p:nvPr userDrawn="1"/>
        </p:nvSpPr>
        <p:spPr>
          <a:xfrm>
            <a:off x="10530781" y="2756924"/>
            <a:ext cx="960107" cy="32540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0" dirty="0"/>
          </a:p>
        </p:txBody>
      </p:sp>
      <p:pic>
        <p:nvPicPr>
          <p:cNvPr id="40" name="Afbeelding 3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9034" y="732192"/>
            <a:ext cx="1825562" cy="3332990"/>
          </a:xfrm>
          <a:prstGeom prst="rect">
            <a:avLst/>
          </a:prstGeom>
        </p:spPr>
      </p:pic>
      <p:sp>
        <p:nvSpPr>
          <p:cNvPr id="41" name="Rechthoek 40">
            <a:extLst>
              <a:ext uri="{FF2B5EF4-FFF2-40B4-BE49-F238E27FC236}">
                <a16:creationId xmlns:a16="http://schemas.microsoft.com/office/drawing/2014/main" id="{4E0014CF-7E5B-7442-AFE6-3EC25FE16294}"/>
              </a:ext>
            </a:extLst>
          </p:cNvPr>
          <p:cNvSpPr/>
          <p:nvPr userDrawn="1"/>
        </p:nvSpPr>
        <p:spPr>
          <a:xfrm rot="5400000" flipV="1">
            <a:off x="10543816" y="4173620"/>
            <a:ext cx="1850044" cy="114289"/>
          </a:xfrm>
          <a:prstGeom prst="rect">
            <a:avLst/>
          </a:prstGeom>
          <a:solidFill>
            <a:srgbClr val="F0D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rgbClr val="FFFFFF"/>
              </a:solidFill>
              <a:latin typeface="Arial" charset="0"/>
              <a:ea typeface="Arial" charset="0"/>
              <a:cs typeface="Arial" charset="0"/>
            </a:endParaRPr>
          </a:p>
        </p:txBody>
      </p:sp>
      <p:sp>
        <p:nvSpPr>
          <p:cNvPr id="42" name="Tijdelijke aanduiding voor tekst 2"/>
          <p:cNvSpPr>
            <a:spLocks noGrp="1"/>
          </p:cNvSpPr>
          <p:nvPr>
            <p:ph type="body" sz="quarter" idx="22" hasCustomPrompt="1"/>
          </p:nvPr>
        </p:nvSpPr>
        <p:spPr>
          <a:xfrm>
            <a:off x="1391479" y="2313158"/>
            <a:ext cx="3936437" cy="454838"/>
          </a:xfrm>
        </p:spPr>
        <p:txBody>
          <a:bodyPr numCol="1" spcCol="180000">
            <a:noAutofit/>
          </a:bodyPr>
          <a:lstStyle>
            <a:lvl1pPr marL="0" indent="0">
              <a:lnSpc>
                <a:spcPct val="150000"/>
              </a:lnSpc>
              <a:buNone/>
              <a:defRPr sz="1824" b="1">
                <a:solidFill>
                  <a:schemeClr val="tx1"/>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200">
                <a:solidFill>
                  <a:schemeClr val="tx2"/>
                </a:solidFill>
              </a:defRPr>
            </a:lvl4pPr>
            <a:lvl5pPr marL="1828045" indent="0">
              <a:lnSpc>
                <a:spcPct val="150000"/>
              </a:lnSpc>
              <a:buNone/>
              <a:defRPr sz="1200">
                <a:solidFill>
                  <a:schemeClr val="tx2"/>
                </a:solidFill>
              </a:defRPr>
            </a:lvl5pPr>
          </a:lstStyle>
          <a:p>
            <a:pPr lvl="0"/>
            <a:r>
              <a:rPr lang="nl-NL" dirty="0" err="1"/>
              <a:t>Title</a:t>
            </a:r>
            <a:r>
              <a:rPr lang="nl-NL" dirty="0"/>
              <a:t> in here</a:t>
            </a:r>
          </a:p>
        </p:txBody>
      </p:sp>
      <p:sp>
        <p:nvSpPr>
          <p:cNvPr id="43" name="Tijdelijke aanduiding voor tekst 2"/>
          <p:cNvSpPr>
            <a:spLocks noGrp="1"/>
          </p:cNvSpPr>
          <p:nvPr>
            <p:ph type="body" sz="quarter" idx="23" hasCustomPrompt="1"/>
          </p:nvPr>
        </p:nvSpPr>
        <p:spPr>
          <a:xfrm>
            <a:off x="1391479" y="4425392"/>
            <a:ext cx="3936437" cy="454839"/>
          </a:xfrm>
        </p:spPr>
        <p:txBody>
          <a:bodyPr numCol="1" spcCol="180000">
            <a:noAutofit/>
          </a:bodyPr>
          <a:lstStyle>
            <a:lvl1pPr marL="0" indent="0">
              <a:lnSpc>
                <a:spcPct val="150000"/>
              </a:lnSpc>
              <a:buNone/>
              <a:defRPr sz="1824" b="1">
                <a:solidFill>
                  <a:schemeClr val="tx1"/>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200">
                <a:solidFill>
                  <a:schemeClr val="tx2"/>
                </a:solidFill>
              </a:defRPr>
            </a:lvl4pPr>
            <a:lvl5pPr marL="1828045" indent="0">
              <a:lnSpc>
                <a:spcPct val="150000"/>
              </a:lnSpc>
              <a:buNone/>
              <a:defRPr sz="1200">
                <a:solidFill>
                  <a:schemeClr val="tx2"/>
                </a:solidFill>
              </a:defRPr>
            </a:lvl5pPr>
          </a:lstStyle>
          <a:p>
            <a:pPr lvl="0"/>
            <a:r>
              <a:rPr lang="nl-NL" dirty="0" err="1"/>
              <a:t>Title</a:t>
            </a:r>
            <a:r>
              <a:rPr lang="nl-NL" dirty="0"/>
              <a:t> in here</a:t>
            </a:r>
          </a:p>
        </p:txBody>
      </p:sp>
      <p:sp>
        <p:nvSpPr>
          <p:cNvPr id="44" name="Tijdelijke aanduiding voor tekst 2"/>
          <p:cNvSpPr>
            <a:spLocks noGrp="1"/>
          </p:cNvSpPr>
          <p:nvPr>
            <p:ph type="body" sz="quarter" idx="24" hasCustomPrompt="1"/>
          </p:nvPr>
        </p:nvSpPr>
        <p:spPr>
          <a:xfrm>
            <a:off x="5947383" y="2313158"/>
            <a:ext cx="3936437" cy="454839"/>
          </a:xfrm>
        </p:spPr>
        <p:txBody>
          <a:bodyPr numCol="1" spcCol="180000">
            <a:noAutofit/>
          </a:bodyPr>
          <a:lstStyle>
            <a:lvl1pPr marL="0" indent="0">
              <a:lnSpc>
                <a:spcPct val="150000"/>
              </a:lnSpc>
              <a:buNone/>
              <a:defRPr sz="1824" b="1">
                <a:solidFill>
                  <a:schemeClr val="tx1"/>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200">
                <a:solidFill>
                  <a:schemeClr val="tx2"/>
                </a:solidFill>
              </a:defRPr>
            </a:lvl4pPr>
            <a:lvl5pPr marL="1828045" indent="0">
              <a:lnSpc>
                <a:spcPct val="150000"/>
              </a:lnSpc>
              <a:buNone/>
              <a:defRPr sz="1200">
                <a:solidFill>
                  <a:schemeClr val="tx2"/>
                </a:solidFill>
              </a:defRPr>
            </a:lvl5pPr>
          </a:lstStyle>
          <a:p>
            <a:pPr lvl="0"/>
            <a:r>
              <a:rPr lang="nl-NL" dirty="0" err="1"/>
              <a:t>Title</a:t>
            </a:r>
            <a:r>
              <a:rPr lang="nl-NL" dirty="0"/>
              <a:t> in here</a:t>
            </a:r>
          </a:p>
        </p:txBody>
      </p:sp>
      <p:sp>
        <p:nvSpPr>
          <p:cNvPr id="45" name="Tijdelijke aanduiding voor tekst 2"/>
          <p:cNvSpPr>
            <a:spLocks noGrp="1"/>
          </p:cNvSpPr>
          <p:nvPr>
            <p:ph type="body" sz="quarter" idx="25" hasCustomPrompt="1"/>
          </p:nvPr>
        </p:nvSpPr>
        <p:spPr>
          <a:xfrm>
            <a:off x="5947383" y="4425392"/>
            <a:ext cx="3936437" cy="454839"/>
          </a:xfrm>
        </p:spPr>
        <p:txBody>
          <a:bodyPr numCol="1" spcCol="180000">
            <a:noAutofit/>
          </a:bodyPr>
          <a:lstStyle>
            <a:lvl1pPr marL="0" indent="0">
              <a:lnSpc>
                <a:spcPct val="150000"/>
              </a:lnSpc>
              <a:buNone/>
              <a:defRPr sz="1824" b="1">
                <a:solidFill>
                  <a:schemeClr val="tx1"/>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200">
                <a:solidFill>
                  <a:schemeClr val="tx2"/>
                </a:solidFill>
              </a:defRPr>
            </a:lvl4pPr>
            <a:lvl5pPr marL="1828045" indent="0">
              <a:lnSpc>
                <a:spcPct val="150000"/>
              </a:lnSpc>
              <a:buNone/>
              <a:defRPr sz="1200">
                <a:solidFill>
                  <a:schemeClr val="tx2"/>
                </a:solidFill>
              </a:defRPr>
            </a:lvl5pPr>
          </a:lstStyle>
          <a:p>
            <a:pPr lvl="0"/>
            <a:r>
              <a:rPr lang="nl-NL" dirty="0" err="1"/>
              <a:t>Title</a:t>
            </a:r>
            <a:r>
              <a:rPr lang="nl-NL" dirty="0"/>
              <a:t> in here</a:t>
            </a:r>
          </a:p>
        </p:txBody>
      </p:sp>
    </p:spTree>
    <p:extLst>
      <p:ext uri="{BB962C8B-B14F-4D97-AF65-F5344CB8AC3E}">
        <p14:creationId xmlns:p14="http://schemas.microsoft.com/office/powerpoint/2010/main" val="10863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4" name="Tijdelijke aanduiding voor afbeelding 3"/>
          <p:cNvSpPr>
            <a:spLocks noGrp="1"/>
          </p:cNvSpPr>
          <p:nvPr>
            <p:ph type="pic" sz="quarter" idx="18"/>
          </p:nvPr>
        </p:nvSpPr>
        <p:spPr>
          <a:xfrm>
            <a:off x="7440149" y="836085"/>
            <a:ext cx="4127435" cy="5185834"/>
          </a:xfrm>
        </p:spPr>
        <p:txBody>
          <a:bodyPr/>
          <a:lstStyle/>
          <a:p>
            <a:r>
              <a:rPr lang="nl-NL" dirty="0"/>
              <a:t>Klik op het pictogram als u een afbeelding wilt toevoegen</a:t>
            </a:r>
          </a:p>
        </p:txBody>
      </p:sp>
      <p:sp>
        <p:nvSpPr>
          <p:cNvPr id="13" name="Tijdelijke aanduiding voor tekst 2"/>
          <p:cNvSpPr>
            <a:spLocks noGrp="1"/>
          </p:cNvSpPr>
          <p:nvPr>
            <p:ph type="body" sz="quarter" idx="17"/>
          </p:nvPr>
        </p:nvSpPr>
        <p:spPr>
          <a:xfrm>
            <a:off x="908057" y="2796112"/>
            <a:ext cx="5583544" cy="3107052"/>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14" name="Tijdelijke aanduiding voor tekst 2"/>
          <p:cNvSpPr>
            <a:spLocks noGrp="1"/>
          </p:cNvSpPr>
          <p:nvPr>
            <p:ph type="body" sz="quarter" idx="14" hasCustomPrompt="1"/>
          </p:nvPr>
        </p:nvSpPr>
        <p:spPr>
          <a:xfrm>
            <a:off x="908057" y="734640"/>
            <a:ext cx="5583544"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15" name="Groeperen 14"/>
          <p:cNvGrpSpPr/>
          <p:nvPr userDrawn="1"/>
        </p:nvGrpSpPr>
        <p:grpSpPr>
          <a:xfrm>
            <a:off x="1042082" y="1167154"/>
            <a:ext cx="285906" cy="329697"/>
            <a:chOff x="926936" y="1023151"/>
            <a:chExt cx="250726" cy="289019"/>
          </a:xfrm>
        </p:grpSpPr>
        <p:sp>
          <p:nvSpPr>
            <p:cNvPr id="16"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7" name="Rechthoek 16"/>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18" name="Tijdelijke aanduiding voor tekst 11"/>
          <p:cNvSpPr>
            <a:spLocks noGrp="1"/>
          </p:cNvSpPr>
          <p:nvPr>
            <p:ph type="body" sz="quarter" idx="16" hasCustomPrompt="1"/>
          </p:nvPr>
        </p:nvSpPr>
        <p:spPr>
          <a:xfrm>
            <a:off x="942916" y="1682996"/>
            <a:ext cx="5548686"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Tree>
    <p:extLst>
      <p:ext uri="{BB962C8B-B14F-4D97-AF65-F5344CB8AC3E}">
        <p14:creationId xmlns:p14="http://schemas.microsoft.com/office/powerpoint/2010/main" val="191926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4" name="Tijdelijke aanduiding voor afbeelding 3"/>
          <p:cNvSpPr>
            <a:spLocks noGrp="1"/>
          </p:cNvSpPr>
          <p:nvPr>
            <p:ph type="pic" sz="quarter" idx="18"/>
          </p:nvPr>
        </p:nvSpPr>
        <p:spPr>
          <a:xfrm>
            <a:off x="719403" y="836085"/>
            <a:ext cx="4127435" cy="5185834"/>
          </a:xfrm>
        </p:spPr>
        <p:txBody>
          <a:bodyPr/>
          <a:lstStyle/>
          <a:p>
            <a:r>
              <a:rPr lang="nl-NL" dirty="0"/>
              <a:t>Klik op het pictogram als u een afbeelding wilt toevoegen</a:t>
            </a:r>
          </a:p>
        </p:txBody>
      </p:sp>
      <p:sp>
        <p:nvSpPr>
          <p:cNvPr id="13" name="Tijdelijke aanduiding voor tekst 2"/>
          <p:cNvSpPr>
            <a:spLocks noGrp="1"/>
          </p:cNvSpPr>
          <p:nvPr>
            <p:ph type="body" sz="quarter" idx="17"/>
          </p:nvPr>
        </p:nvSpPr>
        <p:spPr>
          <a:xfrm>
            <a:off x="5541700" y="2796112"/>
            <a:ext cx="5563063" cy="3107052"/>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14" name="Tijdelijke aanduiding voor tekst 2"/>
          <p:cNvSpPr>
            <a:spLocks noGrp="1"/>
          </p:cNvSpPr>
          <p:nvPr>
            <p:ph type="body" sz="quarter" idx="14" hasCustomPrompt="1"/>
          </p:nvPr>
        </p:nvSpPr>
        <p:spPr>
          <a:xfrm>
            <a:off x="5521219" y="734640"/>
            <a:ext cx="5583544"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15" name="Groeperen 14"/>
          <p:cNvGrpSpPr/>
          <p:nvPr userDrawn="1"/>
        </p:nvGrpSpPr>
        <p:grpSpPr>
          <a:xfrm>
            <a:off x="5655244" y="1167154"/>
            <a:ext cx="285906" cy="329697"/>
            <a:chOff x="926936" y="1023151"/>
            <a:chExt cx="250726" cy="289019"/>
          </a:xfrm>
        </p:grpSpPr>
        <p:sp>
          <p:nvSpPr>
            <p:cNvPr id="16"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7" name="Rechthoek 16"/>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18" name="Tijdelijke aanduiding voor tekst 11"/>
          <p:cNvSpPr>
            <a:spLocks noGrp="1"/>
          </p:cNvSpPr>
          <p:nvPr>
            <p:ph type="body" sz="quarter" idx="16" hasCustomPrompt="1"/>
          </p:nvPr>
        </p:nvSpPr>
        <p:spPr>
          <a:xfrm>
            <a:off x="5521219" y="1682996"/>
            <a:ext cx="5583544"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Tree>
    <p:extLst>
      <p:ext uri="{BB962C8B-B14F-4D97-AF65-F5344CB8AC3E}">
        <p14:creationId xmlns:p14="http://schemas.microsoft.com/office/powerpoint/2010/main" val="17087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14" name="Tijdelijke aanduiding voor tekst 2"/>
          <p:cNvSpPr>
            <a:spLocks noGrp="1"/>
          </p:cNvSpPr>
          <p:nvPr>
            <p:ph type="body" sz="quarter" idx="17"/>
          </p:nvPr>
        </p:nvSpPr>
        <p:spPr>
          <a:xfrm>
            <a:off x="1096392" y="2930620"/>
            <a:ext cx="3096875" cy="1211646"/>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200">
                <a:solidFill>
                  <a:schemeClr val="tx2"/>
                </a:solidFill>
              </a:defRPr>
            </a:lvl5pPr>
          </a:lstStyle>
          <a:p>
            <a:pPr lvl="0"/>
            <a:r>
              <a:rPr lang="nl-NL" dirty="0"/>
              <a:t>Klikken om de tekststijl van het model te bewerken</a:t>
            </a:r>
          </a:p>
        </p:txBody>
      </p:sp>
      <p:sp>
        <p:nvSpPr>
          <p:cNvPr id="20" name="Tijdelijke aanduiding voor tekst 2"/>
          <p:cNvSpPr>
            <a:spLocks noGrp="1"/>
          </p:cNvSpPr>
          <p:nvPr>
            <p:ph type="body" sz="quarter" idx="18"/>
          </p:nvPr>
        </p:nvSpPr>
        <p:spPr>
          <a:xfrm>
            <a:off x="4566029" y="2930620"/>
            <a:ext cx="3096875" cy="1211646"/>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200">
                <a:solidFill>
                  <a:schemeClr val="tx2"/>
                </a:solidFill>
              </a:defRPr>
            </a:lvl5pPr>
          </a:lstStyle>
          <a:p>
            <a:pPr lvl="0"/>
            <a:r>
              <a:rPr lang="nl-NL" dirty="0"/>
              <a:t>Klikken om de tekststijl van het model te bewerken</a:t>
            </a:r>
          </a:p>
        </p:txBody>
      </p:sp>
      <p:sp>
        <p:nvSpPr>
          <p:cNvPr id="22" name="Tijdelijke aanduiding voor tekst 2"/>
          <p:cNvSpPr>
            <a:spLocks noGrp="1"/>
          </p:cNvSpPr>
          <p:nvPr>
            <p:ph type="body" sz="quarter" idx="19"/>
          </p:nvPr>
        </p:nvSpPr>
        <p:spPr>
          <a:xfrm>
            <a:off x="8007930" y="2930620"/>
            <a:ext cx="3096875" cy="1211646"/>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200">
                <a:solidFill>
                  <a:schemeClr val="tx2"/>
                </a:solidFill>
              </a:defRPr>
            </a:lvl5pPr>
          </a:lstStyle>
          <a:p>
            <a:pPr lvl="0"/>
            <a:r>
              <a:rPr lang="nl-NL" dirty="0"/>
              <a:t>Klikken om de tekststijl van het model te bewerken</a:t>
            </a:r>
          </a:p>
        </p:txBody>
      </p:sp>
      <p:sp>
        <p:nvSpPr>
          <p:cNvPr id="16" name="Tijdelijke aanduiding voor tekst 2"/>
          <p:cNvSpPr>
            <a:spLocks noGrp="1"/>
          </p:cNvSpPr>
          <p:nvPr>
            <p:ph type="body" sz="quarter" idx="20"/>
          </p:nvPr>
        </p:nvSpPr>
        <p:spPr>
          <a:xfrm>
            <a:off x="1081909" y="2443287"/>
            <a:ext cx="3096875" cy="480054"/>
          </a:xfrm>
        </p:spPr>
        <p:txBody>
          <a:bodyPr numCol="1" spcCol="180000">
            <a:noAutofit/>
          </a:bodyPr>
          <a:lstStyle>
            <a:lvl1pPr marL="0" indent="0">
              <a:lnSpc>
                <a:spcPct val="150000"/>
              </a:lnSpc>
              <a:buNone/>
              <a:defRPr sz="1939" b="1">
                <a:solidFill>
                  <a:schemeClr val="tx1"/>
                </a:solidFill>
              </a:defRPr>
            </a:lvl1pPr>
            <a:lvl2pPr marL="457012" indent="0">
              <a:lnSpc>
                <a:spcPct val="150000"/>
              </a:lnSpc>
              <a:buNone/>
              <a:defRPr sz="1200" b="1">
                <a:solidFill>
                  <a:schemeClr val="tx1"/>
                </a:solidFill>
              </a:defRPr>
            </a:lvl2pPr>
            <a:lvl3pPr marL="914022" indent="0">
              <a:lnSpc>
                <a:spcPct val="150000"/>
              </a:lnSpc>
              <a:buNone/>
              <a:defRPr sz="1200" b="1">
                <a:solidFill>
                  <a:schemeClr val="tx1"/>
                </a:solidFill>
              </a:defRPr>
            </a:lvl3pPr>
            <a:lvl4pPr marL="1371034" indent="0">
              <a:lnSpc>
                <a:spcPct val="150000"/>
              </a:lnSpc>
              <a:buNone/>
              <a:defRPr sz="1200" b="1">
                <a:solidFill>
                  <a:schemeClr val="tx1"/>
                </a:solidFill>
              </a:defRPr>
            </a:lvl4pPr>
            <a:lvl5pPr marL="1828045" indent="0">
              <a:lnSpc>
                <a:spcPct val="150000"/>
              </a:lnSpc>
              <a:buNone/>
              <a:defRPr sz="1200" b="1">
                <a:solidFill>
                  <a:schemeClr val="tx1"/>
                </a:solidFill>
              </a:defRPr>
            </a:lvl5pPr>
          </a:lstStyle>
          <a:p>
            <a:pPr lvl="0"/>
            <a:r>
              <a:rPr lang="nl-NL" dirty="0"/>
              <a:t>Klikken om de tekststijl van het model te bewerken</a:t>
            </a:r>
          </a:p>
        </p:txBody>
      </p:sp>
      <p:sp>
        <p:nvSpPr>
          <p:cNvPr id="17" name="Tijdelijke aanduiding voor tekst 2"/>
          <p:cNvSpPr>
            <a:spLocks noGrp="1"/>
          </p:cNvSpPr>
          <p:nvPr>
            <p:ph type="body" sz="quarter" idx="21"/>
          </p:nvPr>
        </p:nvSpPr>
        <p:spPr>
          <a:xfrm>
            <a:off x="4551546" y="2443287"/>
            <a:ext cx="3096875" cy="480054"/>
          </a:xfrm>
        </p:spPr>
        <p:txBody>
          <a:bodyPr numCol="1" spcCol="180000">
            <a:noAutofit/>
          </a:bodyPr>
          <a:lstStyle>
            <a:lvl1pPr marL="0" indent="0">
              <a:lnSpc>
                <a:spcPct val="150000"/>
              </a:lnSpc>
              <a:buNone/>
              <a:defRPr sz="1939" b="1">
                <a:solidFill>
                  <a:schemeClr val="tx1"/>
                </a:solidFill>
              </a:defRPr>
            </a:lvl1pPr>
            <a:lvl2pPr marL="457012" indent="0">
              <a:lnSpc>
                <a:spcPct val="150000"/>
              </a:lnSpc>
              <a:buNone/>
              <a:defRPr sz="1200" b="1">
                <a:solidFill>
                  <a:schemeClr val="tx1"/>
                </a:solidFill>
              </a:defRPr>
            </a:lvl2pPr>
            <a:lvl3pPr marL="914022" indent="0">
              <a:lnSpc>
                <a:spcPct val="150000"/>
              </a:lnSpc>
              <a:buNone/>
              <a:defRPr sz="1200" b="1">
                <a:solidFill>
                  <a:schemeClr val="tx1"/>
                </a:solidFill>
              </a:defRPr>
            </a:lvl3pPr>
            <a:lvl4pPr marL="1371034" indent="0">
              <a:lnSpc>
                <a:spcPct val="150000"/>
              </a:lnSpc>
              <a:buNone/>
              <a:defRPr sz="1200" b="1">
                <a:solidFill>
                  <a:schemeClr val="tx1"/>
                </a:solidFill>
              </a:defRPr>
            </a:lvl4pPr>
            <a:lvl5pPr marL="1828045" indent="0">
              <a:lnSpc>
                <a:spcPct val="150000"/>
              </a:lnSpc>
              <a:buNone/>
              <a:defRPr sz="1200" b="1">
                <a:solidFill>
                  <a:schemeClr val="tx1"/>
                </a:solidFill>
              </a:defRPr>
            </a:lvl5pPr>
          </a:lstStyle>
          <a:p>
            <a:pPr lvl="0"/>
            <a:r>
              <a:rPr lang="nl-NL" dirty="0"/>
              <a:t>Klikken om de tekststijl van het model te bewerken</a:t>
            </a:r>
          </a:p>
        </p:txBody>
      </p:sp>
      <p:sp>
        <p:nvSpPr>
          <p:cNvPr id="18" name="Tijdelijke aanduiding voor tekst 2"/>
          <p:cNvSpPr>
            <a:spLocks noGrp="1"/>
          </p:cNvSpPr>
          <p:nvPr>
            <p:ph type="body" sz="quarter" idx="22"/>
          </p:nvPr>
        </p:nvSpPr>
        <p:spPr>
          <a:xfrm>
            <a:off x="8007930" y="2443287"/>
            <a:ext cx="3096875" cy="480054"/>
          </a:xfrm>
        </p:spPr>
        <p:txBody>
          <a:bodyPr numCol="1" spcCol="180000">
            <a:noAutofit/>
          </a:bodyPr>
          <a:lstStyle>
            <a:lvl1pPr marL="0" indent="0">
              <a:lnSpc>
                <a:spcPct val="150000"/>
              </a:lnSpc>
              <a:buNone/>
              <a:defRPr sz="1939" b="1">
                <a:solidFill>
                  <a:schemeClr val="tx1"/>
                </a:solidFill>
              </a:defRPr>
            </a:lvl1pPr>
            <a:lvl2pPr marL="457012" indent="0">
              <a:lnSpc>
                <a:spcPct val="150000"/>
              </a:lnSpc>
              <a:buNone/>
              <a:defRPr sz="1200" b="1">
                <a:solidFill>
                  <a:schemeClr val="tx1"/>
                </a:solidFill>
              </a:defRPr>
            </a:lvl2pPr>
            <a:lvl3pPr marL="914022" indent="0">
              <a:lnSpc>
                <a:spcPct val="150000"/>
              </a:lnSpc>
              <a:buNone/>
              <a:defRPr sz="1200" b="1">
                <a:solidFill>
                  <a:schemeClr val="tx1"/>
                </a:solidFill>
              </a:defRPr>
            </a:lvl3pPr>
            <a:lvl4pPr marL="1371034" indent="0">
              <a:lnSpc>
                <a:spcPct val="150000"/>
              </a:lnSpc>
              <a:buNone/>
              <a:defRPr sz="1200" b="1">
                <a:solidFill>
                  <a:schemeClr val="tx1"/>
                </a:solidFill>
              </a:defRPr>
            </a:lvl4pPr>
            <a:lvl5pPr marL="1828045" indent="0">
              <a:lnSpc>
                <a:spcPct val="150000"/>
              </a:lnSpc>
              <a:buNone/>
              <a:defRPr sz="1200" b="1">
                <a:solidFill>
                  <a:schemeClr val="tx1"/>
                </a:solidFill>
              </a:defRPr>
            </a:lvl5pPr>
          </a:lstStyle>
          <a:p>
            <a:pPr lvl="0"/>
            <a:r>
              <a:rPr lang="nl-NL" dirty="0"/>
              <a:t>Klikken om de tekststijl van het model te bewerken</a:t>
            </a:r>
          </a:p>
        </p:txBody>
      </p:sp>
      <p:sp>
        <p:nvSpPr>
          <p:cNvPr id="34" name="Tijdelijke aanduiding voor tekst 2"/>
          <p:cNvSpPr>
            <a:spLocks noGrp="1"/>
          </p:cNvSpPr>
          <p:nvPr>
            <p:ph type="body" sz="quarter" idx="14" hasCustomPrompt="1"/>
          </p:nvPr>
        </p:nvSpPr>
        <p:spPr>
          <a:xfrm>
            <a:off x="922970" y="734640"/>
            <a:ext cx="978154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35" name="Groeperen 34"/>
          <p:cNvGrpSpPr/>
          <p:nvPr userDrawn="1"/>
        </p:nvGrpSpPr>
        <p:grpSpPr>
          <a:xfrm>
            <a:off x="1056996" y="1167154"/>
            <a:ext cx="285906" cy="329697"/>
            <a:chOff x="926936" y="1023151"/>
            <a:chExt cx="250726" cy="289019"/>
          </a:xfrm>
        </p:grpSpPr>
        <p:sp>
          <p:nvSpPr>
            <p:cNvPr id="36"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37" name="Rechthoek 36"/>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38" name="Tijdelijke aanduiding voor tekst 2"/>
          <p:cNvSpPr>
            <a:spLocks noGrp="1"/>
          </p:cNvSpPr>
          <p:nvPr>
            <p:ph type="body" sz="quarter" idx="23"/>
          </p:nvPr>
        </p:nvSpPr>
        <p:spPr>
          <a:xfrm>
            <a:off x="1096392" y="4790765"/>
            <a:ext cx="3096875" cy="1211646"/>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200">
                <a:solidFill>
                  <a:schemeClr val="tx2"/>
                </a:solidFill>
              </a:defRPr>
            </a:lvl5pPr>
          </a:lstStyle>
          <a:p>
            <a:pPr lvl="0"/>
            <a:r>
              <a:rPr lang="nl-NL" dirty="0"/>
              <a:t>Klikken om de tekststijl van het model te bewerken</a:t>
            </a:r>
          </a:p>
        </p:txBody>
      </p:sp>
      <p:sp>
        <p:nvSpPr>
          <p:cNvPr id="39" name="Tijdelijke aanduiding voor tekst 2"/>
          <p:cNvSpPr>
            <a:spLocks noGrp="1"/>
          </p:cNvSpPr>
          <p:nvPr>
            <p:ph type="body" sz="quarter" idx="24"/>
          </p:nvPr>
        </p:nvSpPr>
        <p:spPr>
          <a:xfrm>
            <a:off x="4566029" y="4790765"/>
            <a:ext cx="3096875" cy="1211646"/>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200">
                <a:solidFill>
                  <a:schemeClr val="tx2"/>
                </a:solidFill>
              </a:defRPr>
            </a:lvl5pPr>
          </a:lstStyle>
          <a:p>
            <a:pPr lvl="0"/>
            <a:r>
              <a:rPr lang="nl-NL" dirty="0"/>
              <a:t>Klikken om de tekststijl van het model te bewerken</a:t>
            </a:r>
          </a:p>
        </p:txBody>
      </p:sp>
      <p:sp>
        <p:nvSpPr>
          <p:cNvPr id="40" name="Tijdelijke aanduiding voor tekst 2"/>
          <p:cNvSpPr>
            <a:spLocks noGrp="1"/>
          </p:cNvSpPr>
          <p:nvPr>
            <p:ph type="body" sz="quarter" idx="25"/>
          </p:nvPr>
        </p:nvSpPr>
        <p:spPr>
          <a:xfrm>
            <a:off x="8007930" y="4790765"/>
            <a:ext cx="3096875" cy="1211646"/>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200">
                <a:solidFill>
                  <a:schemeClr val="tx2"/>
                </a:solidFill>
              </a:defRPr>
            </a:lvl5pPr>
          </a:lstStyle>
          <a:p>
            <a:pPr lvl="0"/>
            <a:r>
              <a:rPr lang="nl-NL" dirty="0"/>
              <a:t>Klikken om de tekststijl van het model te bewerken</a:t>
            </a:r>
          </a:p>
        </p:txBody>
      </p:sp>
      <p:sp>
        <p:nvSpPr>
          <p:cNvPr id="41" name="Tijdelijke aanduiding voor tekst 2"/>
          <p:cNvSpPr>
            <a:spLocks noGrp="1"/>
          </p:cNvSpPr>
          <p:nvPr>
            <p:ph type="body" sz="quarter" idx="26"/>
          </p:nvPr>
        </p:nvSpPr>
        <p:spPr>
          <a:xfrm>
            <a:off x="1081909" y="4303432"/>
            <a:ext cx="3096875" cy="480054"/>
          </a:xfrm>
        </p:spPr>
        <p:txBody>
          <a:bodyPr numCol="1" spcCol="180000">
            <a:noAutofit/>
          </a:bodyPr>
          <a:lstStyle>
            <a:lvl1pPr marL="0" indent="0">
              <a:lnSpc>
                <a:spcPct val="150000"/>
              </a:lnSpc>
              <a:buNone/>
              <a:defRPr sz="1939" b="1">
                <a:solidFill>
                  <a:schemeClr val="tx1"/>
                </a:solidFill>
              </a:defRPr>
            </a:lvl1pPr>
            <a:lvl2pPr marL="457012" indent="0">
              <a:lnSpc>
                <a:spcPct val="150000"/>
              </a:lnSpc>
              <a:buNone/>
              <a:defRPr sz="1200" b="1">
                <a:solidFill>
                  <a:schemeClr val="tx1"/>
                </a:solidFill>
              </a:defRPr>
            </a:lvl2pPr>
            <a:lvl3pPr marL="914022" indent="0">
              <a:lnSpc>
                <a:spcPct val="150000"/>
              </a:lnSpc>
              <a:buNone/>
              <a:defRPr sz="1200" b="1">
                <a:solidFill>
                  <a:schemeClr val="tx1"/>
                </a:solidFill>
              </a:defRPr>
            </a:lvl3pPr>
            <a:lvl4pPr marL="1371034" indent="0">
              <a:lnSpc>
                <a:spcPct val="150000"/>
              </a:lnSpc>
              <a:buNone/>
              <a:defRPr sz="1200" b="1">
                <a:solidFill>
                  <a:schemeClr val="tx1"/>
                </a:solidFill>
              </a:defRPr>
            </a:lvl4pPr>
            <a:lvl5pPr marL="1828045" indent="0">
              <a:lnSpc>
                <a:spcPct val="150000"/>
              </a:lnSpc>
              <a:buNone/>
              <a:defRPr sz="1200" b="1">
                <a:solidFill>
                  <a:schemeClr val="tx1"/>
                </a:solidFill>
              </a:defRPr>
            </a:lvl5pPr>
          </a:lstStyle>
          <a:p>
            <a:pPr lvl="0"/>
            <a:r>
              <a:rPr lang="nl-NL" dirty="0"/>
              <a:t>Klikken om de tekststijl van het model te bewerken</a:t>
            </a:r>
          </a:p>
        </p:txBody>
      </p:sp>
      <p:sp>
        <p:nvSpPr>
          <p:cNvPr id="42" name="Tijdelijke aanduiding voor tekst 2"/>
          <p:cNvSpPr>
            <a:spLocks noGrp="1"/>
          </p:cNvSpPr>
          <p:nvPr>
            <p:ph type="body" sz="quarter" idx="27"/>
          </p:nvPr>
        </p:nvSpPr>
        <p:spPr>
          <a:xfrm>
            <a:off x="4551546" y="4303432"/>
            <a:ext cx="3096875" cy="480054"/>
          </a:xfrm>
        </p:spPr>
        <p:txBody>
          <a:bodyPr numCol="1" spcCol="180000">
            <a:noAutofit/>
          </a:bodyPr>
          <a:lstStyle>
            <a:lvl1pPr marL="0" indent="0">
              <a:lnSpc>
                <a:spcPct val="150000"/>
              </a:lnSpc>
              <a:buNone/>
              <a:defRPr sz="1939" b="1">
                <a:solidFill>
                  <a:schemeClr val="tx1"/>
                </a:solidFill>
              </a:defRPr>
            </a:lvl1pPr>
            <a:lvl2pPr marL="457012" indent="0">
              <a:lnSpc>
                <a:spcPct val="150000"/>
              </a:lnSpc>
              <a:buNone/>
              <a:defRPr sz="1200" b="1">
                <a:solidFill>
                  <a:schemeClr val="tx1"/>
                </a:solidFill>
              </a:defRPr>
            </a:lvl2pPr>
            <a:lvl3pPr marL="914022" indent="0">
              <a:lnSpc>
                <a:spcPct val="150000"/>
              </a:lnSpc>
              <a:buNone/>
              <a:defRPr sz="1200" b="1">
                <a:solidFill>
                  <a:schemeClr val="tx1"/>
                </a:solidFill>
              </a:defRPr>
            </a:lvl3pPr>
            <a:lvl4pPr marL="1371034" indent="0">
              <a:lnSpc>
                <a:spcPct val="150000"/>
              </a:lnSpc>
              <a:buNone/>
              <a:defRPr sz="1200" b="1">
                <a:solidFill>
                  <a:schemeClr val="tx1"/>
                </a:solidFill>
              </a:defRPr>
            </a:lvl4pPr>
            <a:lvl5pPr marL="1828045" indent="0">
              <a:lnSpc>
                <a:spcPct val="150000"/>
              </a:lnSpc>
              <a:buNone/>
              <a:defRPr sz="1200" b="1">
                <a:solidFill>
                  <a:schemeClr val="tx1"/>
                </a:solidFill>
              </a:defRPr>
            </a:lvl5pPr>
          </a:lstStyle>
          <a:p>
            <a:pPr lvl="0"/>
            <a:r>
              <a:rPr lang="nl-NL" dirty="0"/>
              <a:t>Klikken om de tekststijl van het model te bewerken</a:t>
            </a:r>
          </a:p>
        </p:txBody>
      </p:sp>
      <p:sp>
        <p:nvSpPr>
          <p:cNvPr id="43" name="Tijdelijke aanduiding voor tekst 2"/>
          <p:cNvSpPr>
            <a:spLocks noGrp="1"/>
          </p:cNvSpPr>
          <p:nvPr>
            <p:ph type="body" sz="quarter" idx="28"/>
          </p:nvPr>
        </p:nvSpPr>
        <p:spPr>
          <a:xfrm>
            <a:off x="8007930" y="4303432"/>
            <a:ext cx="3096875" cy="480054"/>
          </a:xfrm>
        </p:spPr>
        <p:txBody>
          <a:bodyPr numCol="1" spcCol="180000">
            <a:noAutofit/>
          </a:bodyPr>
          <a:lstStyle>
            <a:lvl1pPr marL="0" indent="0">
              <a:lnSpc>
                <a:spcPct val="150000"/>
              </a:lnSpc>
              <a:buNone/>
              <a:defRPr sz="1939" b="1">
                <a:solidFill>
                  <a:schemeClr val="tx1"/>
                </a:solidFill>
              </a:defRPr>
            </a:lvl1pPr>
            <a:lvl2pPr marL="457012" indent="0">
              <a:lnSpc>
                <a:spcPct val="150000"/>
              </a:lnSpc>
              <a:buNone/>
              <a:defRPr sz="1200" b="1">
                <a:solidFill>
                  <a:schemeClr val="tx1"/>
                </a:solidFill>
              </a:defRPr>
            </a:lvl2pPr>
            <a:lvl3pPr marL="914022" indent="0">
              <a:lnSpc>
                <a:spcPct val="150000"/>
              </a:lnSpc>
              <a:buNone/>
              <a:defRPr sz="1200" b="1">
                <a:solidFill>
                  <a:schemeClr val="tx1"/>
                </a:solidFill>
              </a:defRPr>
            </a:lvl3pPr>
            <a:lvl4pPr marL="1371034" indent="0">
              <a:lnSpc>
                <a:spcPct val="150000"/>
              </a:lnSpc>
              <a:buNone/>
              <a:defRPr sz="1200" b="1">
                <a:solidFill>
                  <a:schemeClr val="tx1"/>
                </a:solidFill>
              </a:defRPr>
            </a:lvl4pPr>
            <a:lvl5pPr marL="1828045" indent="0">
              <a:lnSpc>
                <a:spcPct val="150000"/>
              </a:lnSpc>
              <a:buNone/>
              <a:defRPr sz="1200" b="1">
                <a:solidFill>
                  <a:schemeClr val="tx1"/>
                </a:solidFill>
              </a:defRPr>
            </a:lvl5pPr>
          </a:lstStyle>
          <a:p>
            <a:pPr lvl="0"/>
            <a:r>
              <a:rPr lang="nl-NL" dirty="0"/>
              <a:t>Klikken om de tekststijl van het model te bewerken</a:t>
            </a:r>
          </a:p>
        </p:txBody>
      </p:sp>
      <p:cxnSp>
        <p:nvCxnSpPr>
          <p:cNvPr id="48" name="Rechte verbindingslijn 47">
            <a:extLst>
              <a:ext uri="{FF2B5EF4-FFF2-40B4-BE49-F238E27FC236}">
                <a16:creationId xmlns:a16="http://schemas.microsoft.com/office/drawing/2014/main" id="{E99745C4-D488-FF4B-B17F-B7D4AD8A4A2F}"/>
              </a:ext>
            </a:extLst>
          </p:cNvPr>
          <p:cNvCxnSpPr>
            <a:cxnSpLocks/>
          </p:cNvCxnSpPr>
          <p:nvPr userDrawn="1"/>
        </p:nvCxnSpPr>
        <p:spPr>
          <a:xfrm flipV="1">
            <a:off x="815413" y="3100429"/>
            <a:ext cx="0" cy="68480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E99745C4-D488-FF4B-B17F-B7D4AD8A4A2F}"/>
              </a:ext>
            </a:extLst>
          </p:cNvPr>
          <p:cNvCxnSpPr>
            <a:cxnSpLocks/>
          </p:cNvCxnSpPr>
          <p:nvPr userDrawn="1"/>
        </p:nvCxnSpPr>
        <p:spPr>
          <a:xfrm flipV="1">
            <a:off x="815413" y="4907569"/>
            <a:ext cx="0" cy="68480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99745C4-D488-FF4B-B17F-B7D4AD8A4A2F}"/>
              </a:ext>
            </a:extLst>
          </p:cNvPr>
          <p:cNvCxnSpPr>
            <a:cxnSpLocks/>
          </p:cNvCxnSpPr>
          <p:nvPr userDrawn="1"/>
        </p:nvCxnSpPr>
        <p:spPr>
          <a:xfrm flipV="1">
            <a:off x="4371656" y="3100429"/>
            <a:ext cx="0" cy="68480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E99745C4-D488-FF4B-B17F-B7D4AD8A4A2F}"/>
              </a:ext>
            </a:extLst>
          </p:cNvPr>
          <p:cNvCxnSpPr>
            <a:cxnSpLocks/>
          </p:cNvCxnSpPr>
          <p:nvPr userDrawn="1"/>
        </p:nvCxnSpPr>
        <p:spPr>
          <a:xfrm flipV="1">
            <a:off x="4371656" y="4907569"/>
            <a:ext cx="0" cy="68480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E99745C4-D488-FF4B-B17F-B7D4AD8A4A2F}"/>
              </a:ext>
            </a:extLst>
          </p:cNvPr>
          <p:cNvCxnSpPr>
            <a:cxnSpLocks/>
          </p:cNvCxnSpPr>
          <p:nvPr userDrawn="1"/>
        </p:nvCxnSpPr>
        <p:spPr>
          <a:xfrm flipV="1">
            <a:off x="7820342" y="3100429"/>
            <a:ext cx="0" cy="68480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E99745C4-D488-FF4B-B17F-B7D4AD8A4A2F}"/>
              </a:ext>
            </a:extLst>
          </p:cNvPr>
          <p:cNvCxnSpPr>
            <a:cxnSpLocks/>
          </p:cNvCxnSpPr>
          <p:nvPr userDrawn="1"/>
        </p:nvCxnSpPr>
        <p:spPr>
          <a:xfrm flipV="1">
            <a:off x="7820342" y="4907569"/>
            <a:ext cx="0" cy="68480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93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3_Title Slide">
    <p:spTree>
      <p:nvGrpSpPr>
        <p:cNvPr id="1" name=""/>
        <p:cNvGrpSpPr/>
        <p:nvPr/>
      </p:nvGrpSpPr>
      <p:grpSpPr>
        <a:xfrm>
          <a:off x="0" y="0"/>
          <a:ext cx="0" cy="0"/>
          <a:chOff x="0" y="0"/>
          <a:chExt cx="0" cy="0"/>
        </a:xfrm>
      </p:grpSpPr>
      <p:sp>
        <p:nvSpPr>
          <p:cNvPr id="660" name="Afbeelding"/>
          <p:cNvSpPr>
            <a:spLocks noGrp="1"/>
          </p:cNvSpPr>
          <p:nvPr>
            <p:ph type="pic" idx="13"/>
          </p:nvPr>
        </p:nvSpPr>
        <p:spPr>
          <a:xfrm>
            <a:off x="1" y="1"/>
            <a:ext cx="12192000" cy="6858000"/>
          </a:xfrm>
          <a:prstGeom prst="rect">
            <a:avLst/>
          </a:prstGeom>
        </p:spPr>
        <p:txBody>
          <a:bodyPr lIns="91439" rIns="91439"/>
          <a:lstStyle/>
          <a:p>
            <a:r>
              <a:rPr lang="nl-NL" dirty="0"/>
              <a:t>Klik op het pictogram als u een afbeelding wilt toevoegen</a:t>
            </a:r>
          </a:p>
        </p:txBody>
      </p:sp>
      <p:sp>
        <p:nvSpPr>
          <p:cNvPr id="4"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spTree>
    <p:extLst>
      <p:ext uri="{BB962C8B-B14F-4D97-AF65-F5344CB8AC3E}">
        <p14:creationId xmlns:p14="http://schemas.microsoft.com/office/powerpoint/2010/main" val="276233132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jdelijke aanduiding voor afbeelding 3"/>
          <p:cNvSpPr>
            <a:spLocks noGrp="1"/>
          </p:cNvSpPr>
          <p:nvPr>
            <p:ph type="pic" sz="quarter" idx="10"/>
          </p:nvPr>
        </p:nvSpPr>
        <p:spPr>
          <a:xfrm>
            <a:off x="1200152" y="1098621"/>
            <a:ext cx="9791700" cy="2713497"/>
          </a:xfrm>
        </p:spPr>
        <p:txBody>
          <a:bodyPr/>
          <a:lstStyle/>
          <a:p>
            <a:r>
              <a:rPr lang="nl-NL" dirty="0"/>
              <a:t>Klik op het pictogram als u een afbeelding wilt toevoegen</a:t>
            </a:r>
          </a:p>
        </p:txBody>
      </p:sp>
      <p:sp>
        <p:nvSpPr>
          <p:cNvPr id="3"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4" name="Afbeelding 3">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Tree>
    <p:extLst>
      <p:ext uri="{BB962C8B-B14F-4D97-AF65-F5344CB8AC3E}">
        <p14:creationId xmlns:p14="http://schemas.microsoft.com/office/powerpoint/2010/main" val="153144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7"/>
          <p:cNvSpPr/>
          <p:nvPr userDrawn="1"/>
        </p:nvSpPr>
        <p:spPr>
          <a:xfrm rot="5400000">
            <a:off x="6035945" y="-1764146"/>
            <a:ext cx="120112" cy="36484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766" dirty="0"/>
          </a:p>
        </p:txBody>
      </p:sp>
      <p:sp>
        <p:nvSpPr>
          <p:cNvPr id="5" name="Tijdelijke aanduiding voor afbeelding 4"/>
          <p:cNvSpPr>
            <a:spLocks noGrp="1"/>
          </p:cNvSpPr>
          <p:nvPr>
            <p:ph type="pic" sz="quarter" idx="10"/>
          </p:nvPr>
        </p:nvSpPr>
        <p:spPr>
          <a:xfrm>
            <a:off x="719403" y="3812117"/>
            <a:ext cx="10753195" cy="2401192"/>
          </a:xfrm>
        </p:spPr>
        <p:txBody>
          <a:bodyPr/>
          <a:lstStyle/>
          <a:p>
            <a:r>
              <a:rPr lang="nl-NL" dirty="0"/>
              <a:t>Klik op het pictogram als u een afbeelding wilt toevoegen</a:t>
            </a:r>
          </a:p>
        </p:txBody>
      </p:sp>
      <p:sp>
        <p:nvSpPr>
          <p:cNvPr id="4"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6" name="Afbeelding 5">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Tree>
    <p:extLst>
      <p:ext uri="{BB962C8B-B14F-4D97-AF65-F5344CB8AC3E}">
        <p14:creationId xmlns:p14="http://schemas.microsoft.com/office/powerpoint/2010/main" val="3318020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7"/>
          <p:cNvSpPr/>
          <p:nvPr userDrawn="1"/>
        </p:nvSpPr>
        <p:spPr>
          <a:xfrm rot="5400000">
            <a:off x="6035945" y="-1764146"/>
            <a:ext cx="120112" cy="36484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766" dirty="0"/>
          </a:p>
        </p:txBody>
      </p:sp>
      <p:sp>
        <p:nvSpPr>
          <p:cNvPr id="5" name="Tijdelijke aanduiding voor afbeelding 4"/>
          <p:cNvSpPr>
            <a:spLocks noGrp="1"/>
          </p:cNvSpPr>
          <p:nvPr>
            <p:ph type="pic" sz="quarter" idx="10"/>
          </p:nvPr>
        </p:nvSpPr>
        <p:spPr>
          <a:xfrm>
            <a:off x="719403" y="3812117"/>
            <a:ext cx="10753195" cy="2401192"/>
          </a:xfrm>
        </p:spPr>
        <p:txBody>
          <a:bodyPr/>
          <a:lstStyle/>
          <a:p>
            <a:r>
              <a:rPr lang="nl-NL" dirty="0"/>
              <a:t>Klik op het pictogram als u een afbeelding wilt toevoegen</a:t>
            </a:r>
          </a:p>
        </p:txBody>
      </p:sp>
      <p:sp>
        <p:nvSpPr>
          <p:cNvPr id="4"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6" name="Afbeelding 5">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7" name="Tijdelijke aanduiding voor tekst 2"/>
          <p:cNvSpPr>
            <a:spLocks noGrp="1"/>
          </p:cNvSpPr>
          <p:nvPr>
            <p:ph type="body" sz="quarter" idx="17" hasCustomPrompt="1"/>
          </p:nvPr>
        </p:nvSpPr>
        <p:spPr>
          <a:xfrm>
            <a:off x="4751851" y="1316765"/>
            <a:ext cx="4476976" cy="2016224"/>
          </a:xfrm>
        </p:spPr>
        <p:txBody>
          <a:bodyPr numCol="1" spcCol="180000" anchor="b">
            <a:noAutofit/>
          </a:bodyPr>
          <a:lstStyle>
            <a:lvl1pPr marL="0" marR="0" indent="0" algn="l" defTabSz="914022" rtl="0" eaLnBrk="1" fontAlgn="auto" latinLnBrk="0" hangingPunct="1">
              <a:lnSpc>
                <a:spcPct val="100000"/>
              </a:lnSpc>
              <a:spcBef>
                <a:spcPts val="1000"/>
              </a:spcBef>
              <a:spcAft>
                <a:spcPts val="0"/>
              </a:spcAft>
              <a:buClrTx/>
              <a:buSzTx/>
              <a:buFont typeface="Arial" panose="020B0604020202020204" pitchFamily="34" charset="0"/>
              <a:buNone/>
              <a:tabLst/>
              <a:defRPr sz="1824" baseline="0">
                <a:solidFill>
                  <a:schemeClr val="bg1">
                    <a:lumMod val="50000"/>
                  </a:schemeClr>
                </a:solidFill>
              </a:defRPr>
            </a:lvl1pPr>
            <a:lvl2pPr marL="457012" indent="0">
              <a:lnSpc>
                <a:spcPct val="100000"/>
              </a:lnSpc>
              <a:buNone/>
              <a:defRPr sz="1200">
                <a:solidFill>
                  <a:schemeClr val="bg1">
                    <a:lumMod val="50000"/>
                  </a:schemeClr>
                </a:solidFill>
              </a:defRPr>
            </a:lvl2pPr>
            <a:lvl3pPr marL="914022" indent="0">
              <a:lnSpc>
                <a:spcPct val="100000"/>
              </a:lnSpc>
              <a:buNone/>
              <a:defRPr sz="1200">
                <a:solidFill>
                  <a:schemeClr val="bg1">
                    <a:lumMod val="50000"/>
                  </a:schemeClr>
                </a:solidFill>
              </a:defRPr>
            </a:lvl3pPr>
            <a:lvl4pPr marL="1371034" indent="0">
              <a:lnSpc>
                <a:spcPct val="100000"/>
              </a:lnSpc>
              <a:buNone/>
              <a:defRPr sz="1200">
                <a:solidFill>
                  <a:schemeClr val="bg1">
                    <a:lumMod val="50000"/>
                  </a:schemeClr>
                </a:solidFill>
              </a:defRPr>
            </a:lvl4pPr>
            <a:lvl5pPr marL="1828045" indent="0">
              <a:lnSpc>
                <a:spcPct val="100000"/>
              </a:lnSpc>
              <a:buNone/>
              <a:defRPr sz="1200">
                <a:solidFill>
                  <a:schemeClr val="bg1">
                    <a:lumMod val="50000"/>
                  </a:schemeClr>
                </a:solidFill>
              </a:defRPr>
            </a:lvl5pPr>
          </a:lstStyle>
          <a:p>
            <a:pPr lvl="0"/>
            <a:r>
              <a:rPr lang="nl-NL" dirty="0"/>
              <a:t>Titel page 1</a:t>
            </a:r>
          </a:p>
          <a:p>
            <a:pPr marL="0" marR="0" lvl="0" indent="0" algn="l" defTabSz="914022"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dirty="0"/>
              <a:t>Titel page 1</a:t>
            </a:r>
          </a:p>
          <a:p>
            <a:pPr marL="0" marR="0" lvl="0" indent="0" algn="l" defTabSz="914022"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dirty="0"/>
              <a:t>Titel page 1</a:t>
            </a:r>
          </a:p>
          <a:p>
            <a:pPr marL="0" marR="0" lvl="0" indent="0" algn="l" defTabSz="914022"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dirty="0"/>
              <a:t>Titel page 1</a:t>
            </a:r>
          </a:p>
          <a:p>
            <a:pPr marL="0" marR="0" lvl="0" indent="0" algn="l" defTabSz="914022"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dirty="0"/>
              <a:t>Titel page 1</a:t>
            </a:r>
          </a:p>
        </p:txBody>
      </p:sp>
      <p:sp>
        <p:nvSpPr>
          <p:cNvPr id="9" name="Rectangle 2"/>
          <p:cNvSpPr/>
          <p:nvPr userDrawn="1"/>
        </p:nvSpPr>
        <p:spPr>
          <a:xfrm>
            <a:off x="1197539" y="1268362"/>
            <a:ext cx="3160334" cy="324162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766" dirty="0"/>
          </a:p>
        </p:txBody>
      </p:sp>
      <p:sp>
        <p:nvSpPr>
          <p:cNvPr id="10" name="Tijdelijke aanduiding voor tekst 11"/>
          <p:cNvSpPr txBox="1">
            <a:spLocks/>
          </p:cNvSpPr>
          <p:nvPr userDrawn="1"/>
        </p:nvSpPr>
        <p:spPr>
          <a:xfrm>
            <a:off x="1583500" y="1785646"/>
            <a:ext cx="2496277" cy="230425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2932" dirty="0"/>
              <a:t>Content</a:t>
            </a:r>
          </a:p>
        </p:txBody>
      </p:sp>
      <p:sp>
        <p:nvSpPr>
          <p:cNvPr id="12" name="Tijdelijke aanduiding voor tekst 2"/>
          <p:cNvSpPr>
            <a:spLocks noGrp="1"/>
          </p:cNvSpPr>
          <p:nvPr>
            <p:ph type="body" sz="quarter" idx="18" hasCustomPrompt="1"/>
          </p:nvPr>
        </p:nvSpPr>
        <p:spPr>
          <a:xfrm>
            <a:off x="9506923" y="1316765"/>
            <a:ext cx="672075" cy="2016224"/>
          </a:xfrm>
        </p:spPr>
        <p:txBody>
          <a:bodyPr numCol="1" spcCol="180000" anchor="b">
            <a:noAutofit/>
          </a:bodyPr>
          <a:lstStyle>
            <a:lvl1pPr marL="0" indent="0">
              <a:lnSpc>
                <a:spcPct val="100000"/>
              </a:lnSpc>
              <a:buNone/>
              <a:defRPr sz="1824">
                <a:solidFill>
                  <a:schemeClr val="tx1"/>
                </a:solidFill>
                <a:latin typeface="Georgia" charset="0"/>
                <a:ea typeface="Georgia" charset="0"/>
                <a:cs typeface="Georgia" charset="0"/>
              </a:defRPr>
            </a:lvl1pPr>
            <a:lvl2pPr marL="457012" indent="0">
              <a:lnSpc>
                <a:spcPct val="150000"/>
              </a:lnSpc>
              <a:buNone/>
              <a:defRPr sz="1200">
                <a:solidFill>
                  <a:schemeClr val="bg1">
                    <a:lumMod val="50000"/>
                  </a:schemeClr>
                </a:solidFill>
              </a:defRPr>
            </a:lvl2pPr>
            <a:lvl3pPr marL="914022" indent="0">
              <a:lnSpc>
                <a:spcPct val="150000"/>
              </a:lnSpc>
              <a:buNone/>
              <a:defRPr sz="1200">
                <a:solidFill>
                  <a:schemeClr val="bg1">
                    <a:lumMod val="50000"/>
                  </a:schemeClr>
                </a:solidFill>
              </a:defRPr>
            </a:lvl3pPr>
            <a:lvl4pPr marL="1371034" indent="0">
              <a:lnSpc>
                <a:spcPct val="150000"/>
              </a:lnSpc>
              <a:buNone/>
              <a:defRPr sz="1200">
                <a:solidFill>
                  <a:schemeClr val="bg1">
                    <a:lumMod val="50000"/>
                  </a:schemeClr>
                </a:solidFill>
              </a:defRPr>
            </a:lvl4pPr>
            <a:lvl5pPr marL="1828045" indent="0">
              <a:lnSpc>
                <a:spcPct val="150000"/>
              </a:lnSpc>
              <a:buNone/>
              <a:defRPr sz="1200">
                <a:solidFill>
                  <a:schemeClr val="bg1">
                    <a:lumMod val="50000"/>
                  </a:schemeClr>
                </a:solidFill>
              </a:defRPr>
            </a:lvl5pPr>
          </a:lstStyle>
          <a:p>
            <a:pPr lvl="0"/>
            <a:r>
              <a:rPr lang="nl-NL" dirty="0"/>
              <a:t>01</a:t>
            </a:r>
          </a:p>
          <a:p>
            <a:pPr lvl="0"/>
            <a:r>
              <a:rPr lang="nl-NL" dirty="0"/>
              <a:t>01</a:t>
            </a:r>
          </a:p>
          <a:p>
            <a:pPr lvl="0"/>
            <a:r>
              <a:rPr lang="nl-NL" dirty="0"/>
              <a:t>01</a:t>
            </a:r>
          </a:p>
          <a:p>
            <a:pPr lvl="0"/>
            <a:r>
              <a:rPr lang="nl-NL" dirty="0"/>
              <a:t>01</a:t>
            </a:r>
          </a:p>
          <a:p>
            <a:pPr lvl="0"/>
            <a:r>
              <a:rPr lang="nl-NL" dirty="0"/>
              <a:t>01</a:t>
            </a:r>
          </a:p>
        </p:txBody>
      </p:sp>
      <p:grpSp>
        <p:nvGrpSpPr>
          <p:cNvPr id="13" name="Groeperen 12"/>
          <p:cNvGrpSpPr/>
          <p:nvPr userDrawn="1"/>
        </p:nvGrpSpPr>
        <p:grpSpPr>
          <a:xfrm>
            <a:off x="1712489" y="2160028"/>
            <a:ext cx="285906" cy="329697"/>
            <a:chOff x="926936" y="1023151"/>
            <a:chExt cx="250726" cy="289019"/>
          </a:xfrm>
        </p:grpSpPr>
        <p:sp>
          <p:nvSpPr>
            <p:cNvPr id="14"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5" name="Rechthoek 14"/>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Tree>
    <p:extLst>
      <p:ext uri="{BB962C8B-B14F-4D97-AF65-F5344CB8AC3E}">
        <p14:creationId xmlns:p14="http://schemas.microsoft.com/office/powerpoint/2010/main" val="2870812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1" name="Rectangle 8"/>
          <p:cNvSpPr/>
          <p:nvPr userDrawn="1"/>
        </p:nvSpPr>
        <p:spPr>
          <a:xfrm>
            <a:off x="6040203" y="1331528"/>
            <a:ext cx="5334378" cy="4209707"/>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766" dirty="0"/>
          </a:p>
        </p:txBody>
      </p:sp>
      <p:sp>
        <p:nvSpPr>
          <p:cNvPr id="13" name="Rectangle 8"/>
          <p:cNvSpPr/>
          <p:nvPr userDrawn="1"/>
        </p:nvSpPr>
        <p:spPr>
          <a:xfrm>
            <a:off x="3216772" y="1330163"/>
            <a:ext cx="2823431" cy="4209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766" dirty="0"/>
          </a:p>
        </p:txBody>
      </p:sp>
      <p:sp>
        <p:nvSpPr>
          <p:cNvPr id="3" name="Tijdelijke aanduiding voor afbeelding 2"/>
          <p:cNvSpPr>
            <a:spLocks noGrp="1"/>
          </p:cNvSpPr>
          <p:nvPr>
            <p:ph type="pic" sz="quarter" idx="10"/>
          </p:nvPr>
        </p:nvSpPr>
        <p:spPr>
          <a:xfrm>
            <a:off x="623455" y="636147"/>
            <a:ext cx="5424608" cy="5568619"/>
          </a:xfrm>
        </p:spPr>
        <p:txBody>
          <a:bodyPr/>
          <a:lstStyle/>
          <a:p>
            <a:r>
              <a:rPr lang="nl-NL" dirty="0"/>
              <a:t>Klik op het pictogram als u een afbeelding wilt toevoegen</a:t>
            </a:r>
          </a:p>
        </p:txBody>
      </p:sp>
      <p:sp>
        <p:nvSpPr>
          <p:cNvPr id="6" name="Tijdelijke aanduiding voor tekst 11"/>
          <p:cNvSpPr>
            <a:spLocks noGrp="1"/>
          </p:cNvSpPr>
          <p:nvPr>
            <p:ph type="body" sz="quarter" idx="16" hasCustomPrompt="1"/>
          </p:nvPr>
        </p:nvSpPr>
        <p:spPr>
          <a:xfrm>
            <a:off x="6653029" y="1868287"/>
            <a:ext cx="4116585" cy="810463"/>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Integer </a:t>
            </a:r>
            <a:r>
              <a:rPr lang="nl-NL" dirty="0" err="1"/>
              <a:t>tincidunt</a:t>
            </a:r>
            <a:r>
              <a:rPr lang="nl-NL" dirty="0"/>
              <a:t>. </a:t>
            </a:r>
            <a:r>
              <a:rPr lang="nl-NL" dirty="0" err="1"/>
              <a:t>Cras</a:t>
            </a:r>
            <a:r>
              <a:rPr lang="nl-NL" dirty="0"/>
              <a:t> </a:t>
            </a:r>
            <a:r>
              <a:rPr lang="nl-NL" dirty="0" err="1"/>
              <a:t>dapibus</a:t>
            </a:r>
            <a:r>
              <a:rPr lang="nl-NL" dirty="0"/>
              <a:t>. </a:t>
            </a:r>
            <a:r>
              <a:rPr lang="nl-NL" dirty="0" err="1"/>
              <a:t>Vivamus</a:t>
            </a:r>
            <a:endParaRPr lang="nl-NL" dirty="0"/>
          </a:p>
        </p:txBody>
      </p:sp>
      <p:sp>
        <p:nvSpPr>
          <p:cNvPr id="7" name="Tijdelijke aanduiding voor tekst 2"/>
          <p:cNvSpPr>
            <a:spLocks noGrp="1"/>
          </p:cNvSpPr>
          <p:nvPr>
            <p:ph type="body" sz="quarter" idx="17"/>
          </p:nvPr>
        </p:nvSpPr>
        <p:spPr>
          <a:xfrm>
            <a:off x="6653565" y="2870773"/>
            <a:ext cx="4116156" cy="2016224"/>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8"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9" name="Afbeelding 8">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12" name="Tijdelijke aanduiding voor tekst 2"/>
          <p:cNvSpPr>
            <a:spLocks noGrp="1"/>
          </p:cNvSpPr>
          <p:nvPr>
            <p:ph type="body" sz="quarter" idx="14" hasCustomPrompt="1"/>
          </p:nvPr>
        </p:nvSpPr>
        <p:spPr>
          <a:xfrm>
            <a:off x="3632652" y="1884092"/>
            <a:ext cx="2134901" cy="937698"/>
          </a:xfrm>
        </p:spPr>
        <p:txBody>
          <a:bodyPr anchor="b">
            <a:noAutofit/>
          </a:bodyPr>
          <a:lstStyle>
            <a:lvl1pPr marL="0" indent="0" algn="r">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a:t>
            </a:r>
            <a:br>
              <a:rPr lang="nl-NL" dirty="0"/>
            </a:br>
            <a:r>
              <a:rPr lang="nl-NL" dirty="0"/>
              <a:t>in here</a:t>
            </a:r>
          </a:p>
        </p:txBody>
      </p:sp>
      <p:grpSp>
        <p:nvGrpSpPr>
          <p:cNvPr id="10" name="Groeperen 9"/>
          <p:cNvGrpSpPr/>
          <p:nvPr userDrawn="1"/>
        </p:nvGrpSpPr>
        <p:grpSpPr>
          <a:xfrm>
            <a:off x="5342593" y="2698158"/>
            <a:ext cx="285906" cy="329697"/>
            <a:chOff x="926936" y="1023151"/>
            <a:chExt cx="250726" cy="289019"/>
          </a:xfrm>
        </p:grpSpPr>
        <p:sp>
          <p:nvSpPr>
            <p:cNvPr id="14"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5" name="Rechthoek 14"/>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Tree>
    <p:extLst>
      <p:ext uri="{BB962C8B-B14F-4D97-AF65-F5344CB8AC3E}">
        <p14:creationId xmlns:p14="http://schemas.microsoft.com/office/powerpoint/2010/main" val="4058688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jdelijke aanduiding voor afbeelding 2"/>
          <p:cNvSpPr>
            <a:spLocks noGrp="1"/>
          </p:cNvSpPr>
          <p:nvPr>
            <p:ph type="pic" sz="quarter" idx="11"/>
          </p:nvPr>
        </p:nvSpPr>
        <p:spPr>
          <a:xfrm>
            <a:off x="6042410" y="644691"/>
            <a:ext cx="5424608" cy="5568619"/>
          </a:xfrm>
        </p:spPr>
        <p:txBody>
          <a:bodyPr/>
          <a:lstStyle/>
          <a:p>
            <a:r>
              <a:rPr lang="nl-NL" dirty="0"/>
              <a:t>Klik op het pictogram als u een afbeelding wilt toevoegen</a:t>
            </a:r>
          </a:p>
        </p:txBody>
      </p:sp>
      <p:sp>
        <p:nvSpPr>
          <p:cNvPr id="9"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13" name="Tijdelijke aanduiding voor tekst 11"/>
          <p:cNvSpPr>
            <a:spLocks noGrp="1"/>
          </p:cNvSpPr>
          <p:nvPr>
            <p:ph type="body" sz="quarter" idx="16" hasCustomPrompt="1"/>
          </p:nvPr>
        </p:nvSpPr>
        <p:spPr>
          <a:xfrm>
            <a:off x="1205165" y="2710287"/>
            <a:ext cx="4116585" cy="810463"/>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Integer </a:t>
            </a:r>
            <a:r>
              <a:rPr lang="nl-NL" dirty="0" err="1"/>
              <a:t>tincidunt</a:t>
            </a:r>
            <a:r>
              <a:rPr lang="nl-NL" dirty="0"/>
              <a:t>. </a:t>
            </a:r>
            <a:r>
              <a:rPr lang="nl-NL" dirty="0" err="1"/>
              <a:t>Cras</a:t>
            </a:r>
            <a:r>
              <a:rPr lang="nl-NL" dirty="0"/>
              <a:t> </a:t>
            </a:r>
            <a:r>
              <a:rPr lang="nl-NL" dirty="0" err="1"/>
              <a:t>dapibus</a:t>
            </a:r>
            <a:r>
              <a:rPr lang="nl-NL" dirty="0"/>
              <a:t>. </a:t>
            </a:r>
            <a:r>
              <a:rPr lang="nl-NL" dirty="0" err="1"/>
              <a:t>Vivamus</a:t>
            </a:r>
            <a:endParaRPr lang="nl-NL" dirty="0"/>
          </a:p>
        </p:txBody>
      </p:sp>
      <p:sp>
        <p:nvSpPr>
          <p:cNvPr id="14" name="Tijdelijke aanduiding voor tekst 2"/>
          <p:cNvSpPr>
            <a:spLocks noGrp="1"/>
          </p:cNvSpPr>
          <p:nvPr>
            <p:ph type="body" sz="quarter" idx="17"/>
          </p:nvPr>
        </p:nvSpPr>
        <p:spPr>
          <a:xfrm>
            <a:off x="1205701" y="3712773"/>
            <a:ext cx="4116156" cy="2016224"/>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15" name="Tijdelijke aanduiding voor tekst 2"/>
          <p:cNvSpPr>
            <a:spLocks noGrp="1"/>
          </p:cNvSpPr>
          <p:nvPr>
            <p:ph type="body" sz="quarter" idx="14" hasCustomPrompt="1"/>
          </p:nvPr>
        </p:nvSpPr>
        <p:spPr>
          <a:xfrm>
            <a:off x="1185219" y="1651300"/>
            <a:ext cx="4171776"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a:t>
            </a:r>
            <a:br>
              <a:rPr lang="nl-NL" dirty="0"/>
            </a:br>
            <a:r>
              <a:rPr lang="nl-NL" dirty="0"/>
              <a:t>in here</a:t>
            </a:r>
          </a:p>
        </p:txBody>
      </p:sp>
    </p:spTree>
    <p:extLst>
      <p:ext uri="{BB962C8B-B14F-4D97-AF65-F5344CB8AC3E}">
        <p14:creationId xmlns:p14="http://schemas.microsoft.com/office/powerpoint/2010/main" val="410962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9" name="Tijdelijke aanduiding voor tekst 11"/>
          <p:cNvSpPr>
            <a:spLocks noGrp="1"/>
          </p:cNvSpPr>
          <p:nvPr>
            <p:ph type="body" sz="quarter" idx="16" hasCustomPrompt="1"/>
          </p:nvPr>
        </p:nvSpPr>
        <p:spPr>
          <a:xfrm>
            <a:off x="942915" y="1682996"/>
            <a:ext cx="9761597"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
        <p:nvSpPr>
          <p:cNvPr id="11" name="Tijdelijke aanduiding voor tekst 2"/>
          <p:cNvSpPr>
            <a:spLocks noGrp="1"/>
          </p:cNvSpPr>
          <p:nvPr>
            <p:ph type="body" sz="quarter" idx="14" hasCustomPrompt="1"/>
          </p:nvPr>
        </p:nvSpPr>
        <p:spPr>
          <a:xfrm>
            <a:off x="922970" y="734640"/>
            <a:ext cx="978154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12" name="Groeperen 11"/>
          <p:cNvGrpSpPr/>
          <p:nvPr userDrawn="1"/>
        </p:nvGrpSpPr>
        <p:grpSpPr>
          <a:xfrm>
            <a:off x="1056996" y="1167154"/>
            <a:ext cx="285906" cy="329697"/>
            <a:chOff x="926936" y="1023151"/>
            <a:chExt cx="250726" cy="289019"/>
          </a:xfrm>
        </p:grpSpPr>
        <p:sp>
          <p:nvSpPr>
            <p:cNvPr id="13"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4" name="Rechthoek 13"/>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Tree>
    <p:extLst>
      <p:ext uri="{BB962C8B-B14F-4D97-AF65-F5344CB8AC3E}">
        <p14:creationId xmlns:p14="http://schemas.microsoft.com/office/powerpoint/2010/main" val="1033244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Tijdelijke aanduiding voor afbeelding 2"/>
          <p:cNvSpPr>
            <a:spLocks noGrp="1"/>
          </p:cNvSpPr>
          <p:nvPr>
            <p:ph type="pic" sz="quarter" idx="18"/>
          </p:nvPr>
        </p:nvSpPr>
        <p:spPr>
          <a:xfrm>
            <a:off x="1200151" y="933451"/>
            <a:ext cx="5376334" cy="4800600"/>
          </a:xfrm>
        </p:spPr>
        <p:txBody>
          <a:bodyPr/>
          <a:lstStyle/>
          <a:p>
            <a:r>
              <a:rPr lang="nl-NL" dirty="0"/>
              <a:t>Klik op het pictogram als u een afbeelding wilt toevoegen</a:t>
            </a:r>
          </a:p>
        </p:txBody>
      </p:sp>
      <p:sp>
        <p:nvSpPr>
          <p:cNvPr id="8"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13" name="Tijdelijke aanduiding voor tekst 11"/>
          <p:cNvSpPr>
            <a:spLocks noGrp="1"/>
          </p:cNvSpPr>
          <p:nvPr>
            <p:ph type="body" sz="quarter" idx="16" hasCustomPrompt="1"/>
          </p:nvPr>
        </p:nvSpPr>
        <p:spPr>
          <a:xfrm>
            <a:off x="7281421" y="2710287"/>
            <a:ext cx="4116585" cy="810463"/>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Integer </a:t>
            </a:r>
            <a:r>
              <a:rPr lang="nl-NL" dirty="0" err="1"/>
              <a:t>tincidunt</a:t>
            </a:r>
            <a:r>
              <a:rPr lang="nl-NL" dirty="0"/>
              <a:t>. </a:t>
            </a:r>
            <a:r>
              <a:rPr lang="nl-NL" dirty="0" err="1"/>
              <a:t>Cras</a:t>
            </a:r>
            <a:r>
              <a:rPr lang="nl-NL" dirty="0"/>
              <a:t> </a:t>
            </a:r>
            <a:r>
              <a:rPr lang="nl-NL" dirty="0" err="1"/>
              <a:t>dapibus</a:t>
            </a:r>
            <a:r>
              <a:rPr lang="nl-NL" dirty="0"/>
              <a:t>. </a:t>
            </a:r>
            <a:r>
              <a:rPr lang="nl-NL" dirty="0" err="1"/>
              <a:t>Vivamus</a:t>
            </a:r>
            <a:endParaRPr lang="nl-NL" dirty="0"/>
          </a:p>
        </p:txBody>
      </p:sp>
      <p:sp>
        <p:nvSpPr>
          <p:cNvPr id="14" name="Tijdelijke aanduiding voor tekst 2"/>
          <p:cNvSpPr>
            <a:spLocks noGrp="1"/>
          </p:cNvSpPr>
          <p:nvPr>
            <p:ph type="body" sz="quarter" idx="17"/>
          </p:nvPr>
        </p:nvSpPr>
        <p:spPr>
          <a:xfrm>
            <a:off x="7281957" y="3712773"/>
            <a:ext cx="4116156" cy="2016224"/>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15" name="Tijdelijke aanduiding voor tekst 2"/>
          <p:cNvSpPr>
            <a:spLocks noGrp="1"/>
          </p:cNvSpPr>
          <p:nvPr>
            <p:ph type="body" sz="quarter" idx="14" hasCustomPrompt="1"/>
          </p:nvPr>
        </p:nvSpPr>
        <p:spPr>
          <a:xfrm>
            <a:off x="7261475" y="1651300"/>
            <a:ext cx="4171776"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a:t>
            </a:r>
            <a:br>
              <a:rPr lang="nl-NL" dirty="0"/>
            </a:br>
            <a:r>
              <a:rPr lang="nl-NL" dirty="0"/>
              <a:t>in here</a:t>
            </a:r>
          </a:p>
        </p:txBody>
      </p:sp>
    </p:spTree>
    <p:extLst>
      <p:ext uri="{BB962C8B-B14F-4D97-AF65-F5344CB8AC3E}">
        <p14:creationId xmlns:p14="http://schemas.microsoft.com/office/powerpoint/2010/main" val="2318181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641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ricing table">
    <p:spTree>
      <p:nvGrpSpPr>
        <p:cNvPr id="1" name=""/>
        <p:cNvGrpSpPr/>
        <p:nvPr/>
      </p:nvGrpSpPr>
      <p:grpSpPr>
        <a:xfrm>
          <a:off x="0" y="0"/>
          <a:ext cx="0" cy="0"/>
          <a:chOff x="0" y="0"/>
          <a:chExt cx="0" cy="0"/>
        </a:xfrm>
      </p:grpSpPr>
      <p:sp>
        <p:nvSpPr>
          <p:cNvPr id="682" name="직사각형"/>
          <p:cNvSpPr/>
          <p:nvPr/>
        </p:nvSpPr>
        <p:spPr>
          <a:xfrm>
            <a:off x="840860" y="781507"/>
            <a:ext cx="3379728" cy="3995319"/>
          </a:xfrm>
          <a:prstGeom prst="rect">
            <a:avLst/>
          </a:prstGeom>
          <a:solidFill>
            <a:schemeClr val="accent1"/>
          </a:solidFill>
          <a:ln w="12700">
            <a:miter lim="400000"/>
          </a:ln>
        </p:spPr>
        <p:txBody>
          <a:bodyPr lIns="41478" tIns="41478" rIns="41478" bIns="41478" anchor="ctr"/>
          <a:lstStyle/>
          <a:p>
            <a:pPr>
              <a:lnSpc>
                <a:spcPct val="130000"/>
              </a:lnSpc>
              <a:defRPr sz="2100" spc="-21">
                <a:solidFill>
                  <a:srgbClr val="8B8C8C"/>
                </a:solidFill>
                <a:latin typeface="Source Sans Pro Regular"/>
                <a:ea typeface="Source Sans Pro Regular"/>
                <a:cs typeface="Source Sans Pro Regular"/>
                <a:sym typeface="Source Sans Pro Regular"/>
              </a:defRPr>
            </a:pPr>
            <a:endParaRPr lang="nl-NL" sz="1049" dirty="0"/>
          </a:p>
        </p:txBody>
      </p:sp>
      <p:sp>
        <p:nvSpPr>
          <p:cNvPr id="684" name="직사각형"/>
          <p:cNvSpPr/>
          <p:nvPr/>
        </p:nvSpPr>
        <p:spPr>
          <a:xfrm>
            <a:off x="3518611" y="1438649"/>
            <a:ext cx="7422106" cy="4517850"/>
          </a:xfrm>
          <a:prstGeom prst="rect">
            <a:avLst/>
          </a:prstGeom>
          <a:solidFill>
            <a:schemeClr val="bg1">
              <a:lumMod val="95000"/>
            </a:schemeClr>
          </a:solidFill>
          <a:ln w="12700">
            <a:miter lim="400000"/>
          </a:ln>
        </p:spPr>
        <p:txBody>
          <a:bodyPr lIns="41478" tIns="41478" rIns="41478" bIns="41478" anchor="ctr"/>
          <a:lstStyle/>
          <a:p>
            <a:pPr>
              <a:lnSpc>
                <a:spcPct val="130000"/>
              </a:lnSpc>
              <a:defRPr sz="2100" spc="-21">
                <a:solidFill>
                  <a:srgbClr val="8B8C8C"/>
                </a:solidFill>
                <a:latin typeface="Source Sans Pro Regular"/>
                <a:ea typeface="Source Sans Pro Regular"/>
                <a:cs typeface="Source Sans Pro Regular"/>
                <a:sym typeface="Source Sans Pro Regular"/>
              </a:defRPr>
            </a:pPr>
            <a:endParaRPr lang="nl-NL" sz="1049" dirty="0"/>
          </a:p>
        </p:txBody>
      </p:sp>
      <p:sp>
        <p:nvSpPr>
          <p:cNvPr id="25" name="Tijdelijke aanduiding voor tekst 11"/>
          <p:cNvSpPr>
            <a:spLocks noGrp="1"/>
          </p:cNvSpPr>
          <p:nvPr>
            <p:ph type="body" sz="quarter" idx="16" hasCustomPrompt="1"/>
          </p:nvPr>
        </p:nvSpPr>
        <p:spPr>
          <a:xfrm>
            <a:off x="1220593" y="2879861"/>
            <a:ext cx="1800261" cy="1067856"/>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
        <p:nvSpPr>
          <p:cNvPr id="27" name="Tijdelijke aanduiding voor tekst 2"/>
          <p:cNvSpPr>
            <a:spLocks noGrp="1"/>
          </p:cNvSpPr>
          <p:nvPr>
            <p:ph type="body" sz="quarter" idx="14" hasCustomPrompt="1"/>
          </p:nvPr>
        </p:nvSpPr>
        <p:spPr>
          <a:xfrm>
            <a:off x="1200647" y="1931506"/>
            <a:ext cx="1970679"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sp>
        <p:nvSpPr>
          <p:cNvPr id="11"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2" name="Afbeelding 11">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Tree>
    <p:extLst>
      <p:ext uri="{BB962C8B-B14F-4D97-AF65-F5344CB8AC3E}">
        <p14:creationId xmlns:p14="http://schemas.microsoft.com/office/powerpoint/2010/main" val="293096107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Map5">
    <p:spTree>
      <p:nvGrpSpPr>
        <p:cNvPr id="1" name=""/>
        <p:cNvGrpSpPr/>
        <p:nvPr/>
      </p:nvGrpSpPr>
      <p:grpSpPr>
        <a:xfrm>
          <a:off x="0" y="0"/>
          <a:ext cx="0" cy="0"/>
          <a:chOff x="0" y="0"/>
          <a:chExt cx="0" cy="0"/>
        </a:xfrm>
      </p:grpSpPr>
      <p:sp>
        <p:nvSpPr>
          <p:cNvPr id="780" name="직사각형"/>
          <p:cNvSpPr/>
          <p:nvPr/>
        </p:nvSpPr>
        <p:spPr>
          <a:xfrm>
            <a:off x="3961099" y="718289"/>
            <a:ext cx="7718487" cy="6140471"/>
          </a:xfrm>
          <a:prstGeom prst="rect">
            <a:avLst/>
          </a:prstGeom>
          <a:solidFill>
            <a:schemeClr val="bg1">
              <a:lumMod val="95000"/>
            </a:schemeClr>
          </a:solidFill>
          <a:ln w="12700">
            <a:miter lim="400000"/>
          </a:ln>
        </p:spPr>
        <p:txBody>
          <a:bodyPr lIns="41478" tIns="41478" rIns="41478" bIns="41478" anchor="ctr"/>
          <a:lstStyle/>
          <a:p>
            <a:pPr>
              <a:lnSpc>
                <a:spcPct val="130000"/>
              </a:lnSpc>
              <a:defRPr sz="2100" spc="-21">
                <a:solidFill>
                  <a:srgbClr val="8B8C8C"/>
                </a:solidFill>
                <a:latin typeface="Source Sans Pro Regular"/>
                <a:ea typeface="Source Sans Pro Regular"/>
                <a:cs typeface="Source Sans Pro Regular"/>
                <a:sym typeface="Source Sans Pro Regular"/>
              </a:defRPr>
            </a:pPr>
            <a:endParaRPr lang="nl-NL" sz="1049" dirty="0"/>
          </a:p>
        </p:txBody>
      </p:sp>
      <p:sp>
        <p:nvSpPr>
          <p:cNvPr id="6" name="Tijdelijke aanduiding voor tekst 11"/>
          <p:cNvSpPr>
            <a:spLocks noGrp="1"/>
          </p:cNvSpPr>
          <p:nvPr>
            <p:ph type="body" sz="quarter" idx="16" hasCustomPrompt="1"/>
          </p:nvPr>
        </p:nvSpPr>
        <p:spPr>
          <a:xfrm>
            <a:off x="942915" y="3675428"/>
            <a:ext cx="3031935"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
        <p:nvSpPr>
          <p:cNvPr id="7" name="Tijdelijke aanduiding voor tekst 2"/>
          <p:cNvSpPr>
            <a:spLocks noGrp="1"/>
          </p:cNvSpPr>
          <p:nvPr>
            <p:ph type="body" sz="quarter" idx="14" hasCustomPrompt="1"/>
          </p:nvPr>
        </p:nvSpPr>
        <p:spPr>
          <a:xfrm>
            <a:off x="922970" y="2727072"/>
            <a:ext cx="3038129"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8" name="Groeperen 7"/>
          <p:cNvGrpSpPr/>
          <p:nvPr userDrawn="1"/>
        </p:nvGrpSpPr>
        <p:grpSpPr>
          <a:xfrm>
            <a:off x="1056996" y="3159587"/>
            <a:ext cx="285906" cy="329697"/>
            <a:chOff x="926936" y="1023151"/>
            <a:chExt cx="250726" cy="289019"/>
          </a:xfrm>
        </p:grpSpPr>
        <p:sp>
          <p:nvSpPr>
            <p:cNvPr id="9"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0" name="Rechthoek 9"/>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11"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2" name="Afbeelding 11">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Tree>
    <p:extLst>
      <p:ext uri="{BB962C8B-B14F-4D97-AF65-F5344CB8AC3E}">
        <p14:creationId xmlns:p14="http://schemas.microsoft.com/office/powerpoint/2010/main" val="380604446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Map5">
    <p:spTree>
      <p:nvGrpSpPr>
        <p:cNvPr id="1" name=""/>
        <p:cNvGrpSpPr/>
        <p:nvPr/>
      </p:nvGrpSpPr>
      <p:grpSpPr>
        <a:xfrm>
          <a:off x="0" y="0"/>
          <a:ext cx="0" cy="0"/>
          <a:chOff x="0" y="0"/>
          <a:chExt cx="0" cy="0"/>
        </a:xfrm>
      </p:grpSpPr>
      <p:sp>
        <p:nvSpPr>
          <p:cNvPr id="780" name="직사각형"/>
          <p:cNvSpPr/>
          <p:nvPr/>
        </p:nvSpPr>
        <p:spPr>
          <a:xfrm>
            <a:off x="7574008" y="0"/>
            <a:ext cx="4617991" cy="6858760"/>
          </a:xfrm>
          <a:prstGeom prst="rect">
            <a:avLst/>
          </a:prstGeom>
          <a:solidFill>
            <a:schemeClr val="bg1">
              <a:lumMod val="95000"/>
            </a:schemeClr>
          </a:solidFill>
          <a:ln w="12700">
            <a:miter lim="400000"/>
          </a:ln>
        </p:spPr>
        <p:txBody>
          <a:bodyPr lIns="41478" tIns="41478" rIns="41478" bIns="41478" anchor="ctr"/>
          <a:lstStyle/>
          <a:p>
            <a:pPr>
              <a:lnSpc>
                <a:spcPct val="130000"/>
              </a:lnSpc>
              <a:defRPr sz="2100" spc="-21">
                <a:solidFill>
                  <a:srgbClr val="8B8C8C"/>
                </a:solidFill>
                <a:latin typeface="Source Sans Pro Regular"/>
                <a:ea typeface="Source Sans Pro Regular"/>
                <a:cs typeface="Source Sans Pro Regular"/>
                <a:sym typeface="Source Sans Pro Regular"/>
              </a:defRPr>
            </a:pPr>
            <a:endParaRPr lang="nl-NL" sz="1049" dirty="0"/>
          </a:p>
        </p:txBody>
      </p:sp>
      <p:sp>
        <p:nvSpPr>
          <p:cNvPr id="6" name="Tijdelijke aanduiding voor tekst 11"/>
          <p:cNvSpPr>
            <a:spLocks noGrp="1"/>
          </p:cNvSpPr>
          <p:nvPr>
            <p:ph type="body" sz="quarter" idx="16" hasCustomPrompt="1"/>
          </p:nvPr>
        </p:nvSpPr>
        <p:spPr>
          <a:xfrm>
            <a:off x="942915" y="3675428"/>
            <a:ext cx="3031935"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
        <p:nvSpPr>
          <p:cNvPr id="7" name="Tijdelijke aanduiding voor tekst 2"/>
          <p:cNvSpPr>
            <a:spLocks noGrp="1"/>
          </p:cNvSpPr>
          <p:nvPr>
            <p:ph type="body" sz="quarter" idx="14" hasCustomPrompt="1"/>
          </p:nvPr>
        </p:nvSpPr>
        <p:spPr>
          <a:xfrm>
            <a:off x="922970" y="2727072"/>
            <a:ext cx="3038129"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8" name="Groeperen 7"/>
          <p:cNvGrpSpPr/>
          <p:nvPr userDrawn="1"/>
        </p:nvGrpSpPr>
        <p:grpSpPr>
          <a:xfrm>
            <a:off x="1056996" y="3159587"/>
            <a:ext cx="285906" cy="329697"/>
            <a:chOff x="926936" y="1023151"/>
            <a:chExt cx="250726" cy="289019"/>
          </a:xfrm>
        </p:grpSpPr>
        <p:sp>
          <p:nvSpPr>
            <p:cNvPr id="9"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0" name="Rechthoek 9"/>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11"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2" name="Afbeelding 11">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Tree>
    <p:extLst>
      <p:ext uri="{BB962C8B-B14F-4D97-AF65-F5344CB8AC3E}">
        <p14:creationId xmlns:p14="http://schemas.microsoft.com/office/powerpoint/2010/main" val="307493577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Aangepaste indeling">
    <p:spTree>
      <p:nvGrpSpPr>
        <p:cNvPr id="1" name=""/>
        <p:cNvGrpSpPr/>
        <p:nvPr/>
      </p:nvGrpSpPr>
      <p:grpSpPr>
        <a:xfrm>
          <a:off x="0" y="0"/>
          <a:ext cx="0" cy="0"/>
          <a:chOff x="0" y="0"/>
          <a:chExt cx="0" cy="0"/>
        </a:xfrm>
      </p:grpSpPr>
      <p:sp>
        <p:nvSpPr>
          <p:cNvPr id="27" name="Tijdelijke aanduiding voor afbeelding 2"/>
          <p:cNvSpPr>
            <a:spLocks noGrp="1" noChangeAspect="1"/>
          </p:cNvSpPr>
          <p:nvPr>
            <p:ph type="pic" sz="quarter" idx="57"/>
          </p:nvPr>
        </p:nvSpPr>
        <p:spPr>
          <a:xfrm>
            <a:off x="865784" y="2261554"/>
            <a:ext cx="2569846" cy="2572444"/>
          </a:xfrm>
        </p:spPr>
        <p:txBody>
          <a:bodyPr>
            <a:normAutofit/>
          </a:bodyPr>
          <a:lstStyle>
            <a:lvl1pPr>
              <a:defRPr sz="1000"/>
            </a:lvl1pPr>
          </a:lstStyle>
          <a:p>
            <a:r>
              <a:rPr lang="nl-NL" dirty="0"/>
              <a:t>Klik op het pictogram als u een afbeelding wilt toevoegen</a:t>
            </a:r>
          </a:p>
        </p:txBody>
      </p:sp>
      <p:sp>
        <p:nvSpPr>
          <p:cNvPr id="38" name="Tijdelijke aanduiding voor afbeelding 2"/>
          <p:cNvSpPr>
            <a:spLocks noGrp="1" noChangeAspect="1"/>
          </p:cNvSpPr>
          <p:nvPr>
            <p:ph type="pic" sz="quarter" idx="79"/>
          </p:nvPr>
        </p:nvSpPr>
        <p:spPr>
          <a:xfrm>
            <a:off x="3433784" y="2261554"/>
            <a:ext cx="2569846" cy="2572444"/>
          </a:xfrm>
        </p:spPr>
        <p:txBody>
          <a:bodyPr>
            <a:normAutofit/>
          </a:bodyPr>
          <a:lstStyle>
            <a:lvl1pPr>
              <a:defRPr sz="1000"/>
            </a:lvl1pPr>
          </a:lstStyle>
          <a:p>
            <a:r>
              <a:rPr lang="nl-NL" dirty="0"/>
              <a:t>Klik op het pictogram als u een afbeelding wilt toevoegen</a:t>
            </a:r>
          </a:p>
        </p:txBody>
      </p:sp>
      <p:sp>
        <p:nvSpPr>
          <p:cNvPr id="40" name="Tijdelijke aanduiding voor afbeelding 2"/>
          <p:cNvSpPr>
            <a:spLocks noGrp="1" noChangeAspect="1"/>
          </p:cNvSpPr>
          <p:nvPr>
            <p:ph type="pic" sz="quarter" idx="81"/>
          </p:nvPr>
        </p:nvSpPr>
        <p:spPr>
          <a:xfrm>
            <a:off x="6001784" y="2261554"/>
            <a:ext cx="2569846" cy="2572444"/>
          </a:xfrm>
        </p:spPr>
        <p:txBody>
          <a:bodyPr>
            <a:normAutofit/>
          </a:bodyPr>
          <a:lstStyle>
            <a:lvl1pPr>
              <a:defRPr sz="1000"/>
            </a:lvl1pPr>
          </a:lstStyle>
          <a:p>
            <a:r>
              <a:rPr lang="nl-NL" dirty="0"/>
              <a:t>Klik op het pictogram als u een afbeelding wilt toevoegen</a:t>
            </a:r>
          </a:p>
        </p:txBody>
      </p:sp>
      <p:sp>
        <p:nvSpPr>
          <p:cNvPr id="41" name="Tijdelijke aanduiding voor afbeelding 2"/>
          <p:cNvSpPr>
            <a:spLocks noGrp="1" noChangeAspect="1"/>
          </p:cNvSpPr>
          <p:nvPr>
            <p:ph type="pic" sz="quarter" idx="82"/>
          </p:nvPr>
        </p:nvSpPr>
        <p:spPr>
          <a:xfrm>
            <a:off x="8569785" y="2261554"/>
            <a:ext cx="2569846" cy="2572444"/>
          </a:xfrm>
        </p:spPr>
        <p:txBody>
          <a:bodyPr>
            <a:normAutofit/>
          </a:bodyPr>
          <a:lstStyle>
            <a:lvl1pPr>
              <a:defRPr sz="1000"/>
            </a:lvl1pPr>
          </a:lstStyle>
          <a:p>
            <a:r>
              <a:rPr lang="nl-NL" dirty="0"/>
              <a:t>Klik op het pictogram als u een afbeelding wilt toevoegen</a:t>
            </a:r>
          </a:p>
        </p:txBody>
      </p:sp>
      <p:sp>
        <p:nvSpPr>
          <p:cNvPr id="64" name="Tijdelijke aanduiding voor tekst 29"/>
          <p:cNvSpPr>
            <a:spLocks noGrp="1"/>
          </p:cNvSpPr>
          <p:nvPr>
            <p:ph type="body" sz="quarter" idx="83" hasCustomPrompt="1"/>
          </p:nvPr>
        </p:nvSpPr>
        <p:spPr>
          <a:xfrm>
            <a:off x="877377" y="4989712"/>
            <a:ext cx="2471241" cy="108000"/>
          </a:xfrm>
        </p:spPr>
        <p:txBody>
          <a:bodyPr lIns="0" rIns="90000">
            <a:noAutofit/>
          </a:bodyPr>
          <a:lstStyle>
            <a:lvl1pPr marL="0" indent="0">
              <a:lnSpc>
                <a:spcPct val="50000"/>
              </a:lnSpc>
              <a:buNone/>
              <a:defRPr sz="1368" b="1">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a:t>Name</a:t>
            </a:r>
          </a:p>
        </p:txBody>
      </p:sp>
      <p:sp>
        <p:nvSpPr>
          <p:cNvPr id="65" name="Tijdelijke aanduiding voor tekst 29"/>
          <p:cNvSpPr>
            <a:spLocks noGrp="1"/>
          </p:cNvSpPr>
          <p:nvPr>
            <p:ph type="body" sz="quarter" idx="84" hasCustomPrompt="1"/>
          </p:nvPr>
        </p:nvSpPr>
        <p:spPr>
          <a:xfrm>
            <a:off x="877377" y="5235075"/>
            <a:ext cx="2471241" cy="108000"/>
          </a:xfrm>
        </p:spPr>
        <p:txBody>
          <a:bodyPr lIns="0" rIns="90000">
            <a:noAutofit/>
          </a:bodyPr>
          <a:lstStyle>
            <a:lvl1pPr marL="0" indent="0">
              <a:lnSpc>
                <a:spcPct val="50000"/>
              </a:lnSpc>
              <a:buNone/>
              <a:defRPr sz="1368" b="0">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Function</a:t>
            </a:r>
            <a:endParaRPr lang="nl-NL" dirty="0"/>
          </a:p>
        </p:txBody>
      </p:sp>
      <p:sp>
        <p:nvSpPr>
          <p:cNvPr id="66" name="Tijdelijke aanduiding voor tekst 29"/>
          <p:cNvSpPr>
            <a:spLocks noGrp="1"/>
          </p:cNvSpPr>
          <p:nvPr>
            <p:ph type="body" sz="quarter" idx="85" hasCustomPrompt="1"/>
          </p:nvPr>
        </p:nvSpPr>
        <p:spPr>
          <a:xfrm>
            <a:off x="877377" y="5480437"/>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emailadress</a:t>
            </a:r>
            <a:endParaRPr lang="nl-NL" dirty="0"/>
          </a:p>
        </p:txBody>
      </p:sp>
      <p:sp>
        <p:nvSpPr>
          <p:cNvPr id="67" name="Tijdelijke aanduiding voor tekst 29"/>
          <p:cNvSpPr>
            <a:spLocks noGrp="1"/>
          </p:cNvSpPr>
          <p:nvPr>
            <p:ph type="body" sz="quarter" idx="86" hasCustomPrompt="1"/>
          </p:nvPr>
        </p:nvSpPr>
        <p:spPr>
          <a:xfrm>
            <a:off x="877377" y="5725801"/>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Phonenumber</a:t>
            </a:r>
            <a:endParaRPr lang="nl-NL" dirty="0"/>
          </a:p>
        </p:txBody>
      </p:sp>
      <p:sp>
        <p:nvSpPr>
          <p:cNvPr id="84" name="Tijdelijke aanduiding voor tekst 29"/>
          <p:cNvSpPr>
            <a:spLocks noGrp="1"/>
          </p:cNvSpPr>
          <p:nvPr>
            <p:ph type="body" sz="quarter" idx="87" hasCustomPrompt="1"/>
          </p:nvPr>
        </p:nvSpPr>
        <p:spPr>
          <a:xfrm>
            <a:off x="3437244" y="4989712"/>
            <a:ext cx="2471241" cy="108000"/>
          </a:xfrm>
        </p:spPr>
        <p:txBody>
          <a:bodyPr lIns="0" rIns="90000">
            <a:noAutofit/>
          </a:bodyPr>
          <a:lstStyle>
            <a:lvl1pPr marL="0" indent="0">
              <a:lnSpc>
                <a:spcPct val="50000"/>
              </a:lnSpc>
              <a:buNone/>
              <a:defRPr sz="1368" b="1">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a:t>Name</a:t>
            </a:r>
          </a:p>
        </p:txBody>
      </p:sp>
      <p:sp>
        <p:nvSpPr>
          <p:cNvPr id="85" name="Tijdelijke aanduiding voor tekst 29"/>
          <p:cNvSpPr>
            <a:spLocks noGrp="1"/>
          </p:cNvSpPr>
          <p:nvPr>
            <p:ph type="body" sz="quarter" idx="88" hasCustomPrompt="1"/>
          </p:nvPr>
        </p:nvSpPr>
        <p:spPr>
          <a:xfrm>
            <a:off x="3437244" y="5235075"/>
            <a:ext cx="2471241" cy="108000"/>
          </a:xfrm>
        </p:spPr>
        <p:txBody>
          <a:bodyPr lIns="0" rIns="90000">
            <a:noAutofit/>
          </a:bodyPr>
          <a:lstStyle>
            <a:lvl1pPr marL="0" indent="0">
              <a:lnSpc>
                <a:spcPct val="50000"/>
              </a:lnSpc>
              <a:buNone/>
              <a:defRPr sz="1368" b="0">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Function</a:t>
            </a:r>
            <a:endParaRPr lang="nl-NL" dirty="0"/>
          </a:p>
        </p:txBody>
      </p:sp>
      <p:sp>
        <p:nvSpPr>
          <p:cNvPr id="86" name="Tijdelijke aanduiding voor tekst 29"/>
          <p:cNvSpPr>
            <a:spLocks noGrp="1"/>
          </p:cNvSpPr>
          <p:nvPr>
            <p:ph type="body" sz="quarter" idx="89" hasCustomPrompt="1"/>
          </p:nvPr>
        </p:nvSpPr>
        <p:spPr>
          <a:xfrm>
            <a:off x="3437244" y="5480437"/>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emailadress</a:t>
            </a:r>
            <a:endParaRPr lang="nl-NL" dirty="0"/>
          </a:p>
        </p:txBody>
      </p:sp>
      <p:sp>
        <p:nvSpPr>
          <p:cNvPr id="87" name="Tijdelijke aanduiding voor tekst 29"/>
          <p:cNvSpPr>
            <a:spLocks noGrp="1"/>
          </p:cNvSpPr>
          <p:nvPr>
            <p:ph type="body" sz="quarter" idx="90" hasCustomPrompt="1"/>
          </p:nvPr>
        </p:nvSpPr>
        <p:spPr>
          <a:xfrm>
            <a:off x="3437244" y="5725801"/>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Phonenumber</a:t>
            </a:r>
            <a:endParaRPr lang="nl-NL" dirty="0"/>
          </a:p>
        </p:txBody>
      </p:sp>
      <p:sp>
        <p:nvSpPr>
          <p:cNvPr id="92" name="Tijdelijke aanduiding voor tekst 29"/>
          <p:cNvSpPr>
            <a:spLocks noGrp="1"/>
          </p:cNvSpPr>
          <p:nvPr>
            <p:ph type="body" sz="quarter" idx="91" hasCustomPrompt="1"/>
          </p:nvPr>
        </p:nvSpPr>
        <p:spPr>
          <a:xfrm>
            <a:off x="6007376" y="4989712"/>
            <a:ext cx="2471241" cy="108000"/>
          </a:xfrm>
        </p:spPr>
        <p:txBody>
          <a:bodyPr lIns="0" rIns="90000">
            <a:noAutofit/>
          </a:bodyPr>
          <a:lstStyle>
            <a:lvl1pPr marL="0" indent="0">
              <a:lnSpc>
                <a:spcPct val="50000"/>
              </a:lnSpc>
              <a:buNone/>
              <a:defRPr sz="1368" b="1">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a:t>Name</a:t>
            </a:r>
          </a:p>
        </p:txBody>
      </p:sp>
      <p:sp>
        <p:nvSpPr>
          <p:cNvPr id="93" name="Tijdelijke aanduiding voor tekst 29"/>
          <p:cNvSpPr>
            <a:spLocks noGrp="1"/>
          </p:cNvSpPr>
          <p:nvPr>
            <p:ph type="body" sz="quarter" idx="92" hasCustomPrompt="1"/>
          </p:nvPr>
        </p:nvSpPr>
        <p:spPr>
          <a:xfrm>
            <a:off x="6007376" y="5235075"/>
            <a:ext cx="2471241" cy="108000"/>
          </a:xfrm>
        </p:spPr>
        <p:txBody>
          <a:bodyPr lIns="0" rIns="90000">
            <a:noAutofit/>
          </a:bodyPr>
          <a:lstStyle>
            <a:lvl1pPr marL="0" indent="0">
              <a:lnSpc>
                <a:spcPct val="50000"/>
              </a:lnSpc>
              <a:buNone/>
              <a:defRPr sz="1368" b="0">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Function</a:t>
            </a:r>
            <a:endParaRPr lang="nl-NL" dirty="0"/>
          </a:p>
        </p:txBody>
      </p:sp>
      <p:sp>
        <p:nvSpPr>
          <p:cNvPr id="94" name="Tijdelijke aanduiding voor tekst 29"/>
          <p:cNvSpPr>
            <a:spLocks noGrp="1"/>
          </p:cNvSpPr>
          <p:nvPr>
            <p:ph type="body" sz="quarter" idx="93" hasCustomPrompt="1"/>
          </p:nvPr>
        </p:nvSpPr>
        <p:spPr>
          <a:xfrm>
            <a:off x="6007376" y="5480437"/>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emailadress</a:t>
            </a:r>
            <a:endParaRPr lang="nl-NL" dirty="0"/>
          </a:p>
        </p:txBody>
      </p:sp>
      <p:sp>
        <p:nvSpPr>
          <p:cNvPr id="95" name="Tijdelijke aanduiding voor tekst 29"/>
          <p:cNvSpPr>
            <a:spLocks noGrp="1"/>
          </p:cNvSpPr>
          <p:nvPr>
            <p:ph type="body" sz="quarter" idx="94" hasCustomPrompt="1"/>
          </p:nvPr>
        </p:nvSpPr>
        <p:spPr>
          <a:xfrm>
            <a:off x="6007376" y="5725801"/>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Phonenumber</a:t>
            </a:r>
            <a:endParaRPr lang="nl-NL" dirty="0"/>
          </a:p>
        </p:txBody>
      </p:sp>
      <p:sp>
        <p:nvSpPr>
          <p:cNvPr id="96" name="Tijdelijke aanduiding voor tekst 29"/>
          <p:cNvSpPr>
            <a:spLocks noGrp="1"/>
          </p:cNvSpPr>
          <p:nvPr>
            <p:ph type="body" sz="quarter" idx="95" hasCustomPrompt="1"/>
          </p:nvPr>
        </p:nvSpPr>
        <p:spPr>
          <a:xfrm>
            <a:off x="8577508" y="4989712"/>
            <a:ext cx="2471241" cy="108000"/>
          </a:xfrm>
        </p:spPr>
        <p:txBody>
          <a:bodyPr lIns="0" rIns="90000">
            <a:noAutofit/>
          </a:bodyPr>
          <a:lstStyle>
            <a:lvl1pPr marL="0" indent="0">
              <a:lnSpc>
                <a:spcPct val="50000"/>
              </a:lnSpc>
              <a:buNone/>
              <a:defRPr sz="1368" b="1">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a:t>Name</a:t>
            </a:r>
          </a:p>
        </p:txBody>
      </p:sp>
      <p:sp>
        <p:nvSpPr>
          <p:cNvPr id="97" name="Tijdelijke aanduiding voor tekst 29"/>
          <p:cNvSpPr>
            <a:spLocks noGrp="1"/>
          </p:cNvSpPr>
          <p:nvPr>
            <p:ph type="body" sz="quarter" idx="96" hasCustomPrompt="1"/>
          </p:nvPr>
        </p:nvSpPr>
        <p:spPr>
          <a:xfrm>
            <a:off x="8577508" y="5235075"/>
            <a:ext cx="2471241" cy="108000"/>
          </a:xfrm>
        </p:spPr>
        <p:txBody>
          <a:bodyPr lIns="0" rIns="90000">
            <a:noAutofit/>
          </a:bodyPr>
          <a:lstStyle>
            <a:lvl1pPr marL="0" indent="0">
              <a:lnSpc>
                <a:spcPct val="50000"/>
              </a:lnSpc>
              <a:buNone/>
              <a:defRPr sz="1368" b="0">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Function</a:t>
            </a:r>
            <a:endParaRPr lang="nl-NL" dirty="0"/>
          </a:p>
        </p:txBody>
      </p:sp>
      <p:sp>
        <p:nvSpPr>
          <p:cNvPr id="98" name="Tijdelijke aanduiding voor tekst 29"/>
          <p:cNvSpPr>
            <a:spLocks noGrp="1"/>
          </p:cNvSpPr>
          <p:nvPr>
            <p:ph type="body" sz="quarter" idx="97" hasCustomPrompt="1"/>
          </p:nvPr>
        </p:nvSpPr>
        <p:spPr>
          <a:xfrm>
            <a:off x="8577508" y="5480437"/>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emailadress</a:t>
            </a:r>
            <a:endParaRPr lang="nl-NL" dirty="0"/>
          </a:p>
        </p:txBody>
      </p:sp>
      <p:sp>
        <p:nvSpPr>
          <p:cNvPr id="99" name="Tijdelijke aanduiding voor tekst 29"/>
          <p:cNvSpPr>
            <a:spLocks noGrp="1"/>
          </p:cNvSpPr>
          <p:nvPr>
            <p:ph type="body" sz="quarter" idx="98" hasCustomPrompt="1"/>
          </p:nvPr>
        </p:nvSpPr>
        <p:spPr>
          <a:xfrm>
            <a:off x="8577508" y="5725801"/>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Phonenumber</a:t>
            </a:r>
            <a:endParaRPr lang="nl-NL" dirty="0"/>
          </a:p>
        </p:txBody>
      </p:sp>
      <p:sp>
        <p:nvSpPr>
          <p:cNvPr id="31" name="Tijdelijke aanduiding voor dianummer 5"/>
          <p:cNvSpPr>
            <a:spLocks noGrp="1"/>
          </p:cNvSpPr>
          <p:nvPr>
            <p:ph type="sldNum" sz="quarter" idx="12"/>
          </p:nvPr>
        </p:nvSpPr>
        <p:spPr>
          <a:xfrm>
            <a:off x="11280604" y="209095"/>
            <a:ext cx="535354" cy="167931"/>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32" name="Afbeelding 31">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615887" y="6442380"/>
            <a:ext cx="1105970" cy="131411"/>
          </a:xfrm>
          <a:prstGeom prst="rect">
            <a:avLst/>
          </a:prstGeom>
        </p:spPr>
      </p:pic>
      <p:sp>
        <p:nvSpPr>
          <p:cNvPr id="29" name="Tijdelijke aanduiding voor tekst 11"/>
          <p:cNvSpPr>
            <a:spLocks noGrp="1"/>
          </p:cNvSpPr>
          <p:nvPr>
            <p:ph type="body" sz="quarter" idx="16" hasCustomPrompt="1"/>
          </p:nvPr>
        </p:nvSpPr>
        <p:spPr>
          <a:xfrm>
            <a:off x="874913" y="1853066"/>
            <a:ext cx="9761597"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1824">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
        <p:nvSpPr>
          <p:cNvPr id="30" name="Tijdelijke aanduiding voor tekst 2"/>
          <p:cNvSpPr>
            <a:spLocks noGrp="1"/>
          </p:cNvSpPr>
          <p:nvPr>
            <p:ph type="body" sz="quarter" idx="14" hasCustomPrompt="1"/>
          </p:nvPr>
        </p:nvSpPr>
        <p:spPr>
          <a:xfrm>
            <a:off x="922970" y="734640"/>
            <a:ext cx="978154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33" name="Groeperen 32"/>
          <p:cNvGrpSpPr/>
          <p:nvPr userDrawn="1"/>
        </p:nvGrpSpPr>
        <p:grpSpPr>
          <a:xfrm>
            <a:off x="1056996" y="1167154"/>
            <a:ext cx="285906" cy="329697"/>
            <a:chOff x="926936" y="1023151"/>
            <a:chExt cx="250726" cy="289019"/>
          </a:xfrm>
        </p:grpSpPr>
        <p:sp>
          <p:nvSpPr>
            <p:cNvPr id="34"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35" name="Rechthoek 34"/>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Tree>
    <p:extLst>
      <p:ext uri="{BB962C8B-B14F-4D97-AF65-F5344CB8AC3E}">
        <p14:creationId xmlns:p14="http://schemas.microsoft.com/office/powerpoint/2010/main" val="1846304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Aangepaste indeling">
    <p:spTree>
      <p:nvGrpSpPr>
        <p:cNvPr id="1" name=""/>
        <p:cNvGrpSpPr/>
        <p:nvPr/>
      </p:nvGrpSpPr>
      <p:grpSpPr>
        <a:xfrm>
          <a:off x="0" y="0"/>
          <a:ext cx="0" cy="0"/>
          <a:chOff x="0" y="0"/>
          <a:chExt cx="0" cy="0"/>
        </a:xfrm>
      </p:grpSpPr>
      <p:sp>
        <p:nvSpPr>
          <p:cNvPr id="27" name="Tijdelijke aanduiding voor afbeelding 2"/>
          <p:cNvSpPr>
            <a:spLocks noGrp="1" noChangeAspect="1"/>
          </p:cNvSpPr>
          <p:nvPr>
            <p:ph type="pic" sz="quarter" idx="57"/>
          </p:nvPr>
        </p:nvSpPr>
        <p:spPr>
          <a:xfrm>
            <a:off x="3794579" y="827456"/>
            <a:ext cx="2504125" cy="2062668"/>
          </a:xfrm>
        </p:spPr>
        <p:txBody>
          <a:bodyPr>
            <a:normAutofit/>
          </a:bodyPr>
          <a:lstStyle>
            <a:lvl1pPr>
              <a:defRPr sz="1000"/>
            </a:lvl1pPr>
          </a:lstStyle>
          <a:p>
            <a:r>
              <a:rPr lang="nl-NL" dirty="0"/>
              <a:t>Klik op het pictogram als u een afbeelding wilt toevoegen</a:t>
            </a:r>
          </a:p>
        </p:txBody>
      </p:sp>
      <p:sp>
        <p:nvSpPr>
          <p:cNvPr id="25" name="Tijdelijke aanduiding voor dianummer 5"/>
          <p:cNvSpPr>
            <a:spLocks noGrp="1"/>
          </p:cNvSpPr>
          <p:nvPr>
            <p:ph type="sldNum" sz="quarter" idx="12"/>
          </p:nvPr>
        </p:nvSpPr>
        <p:spPr>
          <a:xfrm>
            <a:off x="11280604" y="209095"/>
            <a:ext cx="535354" cy="167931"/>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26" name="Afbeelding 25">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615887" y="6442380"/>
            <a:ext cx="1105970" cy="131411"/>
          </a:xfrm>
          <a:prstGeom prst="rect">
            <a:avLst/>
          </a:prstGeom>
        </p:spPr>
      </p:pic>
      <p:sp>
        <p:nvSpPr>
          <p:cNvPr id="46" name="Tijdelijke aanduiding voor tekst 2"/>
          <p:cNvSpPr>
            <a:spLocks noGrp="1"/>
          </p:cNvSpPr>
          <p:nvPr>
            <p:ph type="body" sz="quarter" idx="14" hasCustomPrompt="1"/>
          </p:nvPr>
        </p:nvSpPr>
        <p:spPr>
          <a:xfrm>
            <a:off x="922970" y="734640"/>
            <a:ext cx="3777133"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a:t>Team</a:t>
            </a:r>
          </a:p>
        </p:txBody>
      </p:sp>
      <p:grpSp>
        <p:nvGrpSpPr>
          <p:cNvPr id="47" name="Groeperen 46"/>
          <p:cNvGrpSpPr/>
          <p:nvPr userDrawn="1"/>
        </p:nvGrpSpPr>
        <p:grpSpPr>
          <a:xfrm>
            <a:off x="1056996" y="1167154"/>
            <a:ext cx="285906" cy="329697"/>
            <a:chOff x="926936" y="1023151"/>
            <a:chExt cx="250726" cy="289019"/>
          </a:xfrm>
        </p:grpSpPr>
        <p:sp>
          <p:nvSpPr>
            <p:cNvPr id="48"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49" name="Rechthoek 48"/>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90" name="Tijdelijke aanduiding voor afbeelding 2"/>
          <p:cNvSpPr>
            <a:spLocks noGrp="1" noChangeAspect="1"/>
          </p:cNvSpPr>
          <p:nvPr>
            <p:ph type="pic" sz="quarter" idx="98"/>
          </p:nvPr>
        </p:nvSpPr>
        <p:spPr>
          <a:xfrm>
            <a:off x="3794579" y="5120201"/>
            <a:ext cx="1059122" cy="1019509"/>
          </a:xfrm>
        </p:spPr>
        <p:txBody>
          <a:bodyPr>
            <a:normAutofit/>
          </a:bodyPr>
          <a:lstStyle>
            <a:lvl1pPr>
              <a:defRPr sz="1000"/>
            </a:lvl1pPr>
          </a:lstStyle>
          <a:p>
            <a:r>
              <a:rPr lang="nl-NL" dirty="0"/>
              <a:t>Klik op het pictogram als u een afbeelding wilt toevoegen</a:t>
            </a:r>
          </a:p>
        </p:txBody>
      </p:sp>
      <p:sp>
        <p:nvSpPr>
          <p:cNvPr id="91" name="Tijdelijke aanduiding voor afbeelding 2"/>
          <p:cNvSpPr>
            <a:spLocks noGrp="1" noChangeAspect="1"/>
          </p:cNvSpPr>
          <p:nvPr>
            <p:ph type="pic" sz="quarter" idx="99"/>
          </p:nvPr>
        </p:nvSpPr>
        <p:spPr>
          <a:xfrm>
            <a:off x="4850829" y="5120201"/>
            <a:ext cx="1059122" cy="1019509"/>
          </a:xfrm>
        </p:spPr>
        <p:txBody>
          <a:bodyPr>
            <a:normAutofit/>
          </a:bodyPr>
          <a:lstStyle>
            <a:lvl1pPr>
              <a:defRPr sz="1000"/>
            </a:lvl1pPr>
          </a:lstStyle>
          <a:p>
            <a:r>
              <a:rPr lang="nl-NL" dirty="0"/>
              <a:t>Klik op het pictogram als u een afbeelding wilt toevoegen</a:t>
            </a:r>
          </a:p>
        </p:txBody>
      </p:sp>
      <p:sp>
        <p:nvSpPr>
          <p:cNvPr id="92" name="Tijdelijke aanduiding voor afbeelding 2"/>
          <p:cNvSpPr>
            <a:spLocks noGrp="1" noChangeAspect="1"/>
          </p:cNvSpPr>
          <p:nvPr>
            <p:ph type="pic" sz="quarter" idx="100"/>
          </p:nvPr>
        </p:nvSpPr>
        <p:spPr>
          <a:xfrm>
            <a:off x="5907079" y="5120201"/>
            <a:ext cx="1059122" cy="1019509"/>
          </a:xfrm>
        </p:spPr>
        <p:txBody>
          <a:bodyPr>
            <a:normAutofit/>
          </a:bodyPr>
          <a:lstStyle>
            <a:lvl1pPr>
              <a:defRPr sz="1000"/>
            </a:lvl1pPr>
          </a:lstStyle>
          <a:p>
            <a:r>
              <a:rPr lang="nl-NL" dirty="0"/>
              <a:t>Klik op het pictogram als u een afbeelding wilt toevoegen</a:t>
            </a:r>
          </a:p>
        </p:txBody>
      </p:sp>
      <p:sp>
        <p:nvSpPr>
          <p:cNvPr id="93" name="Tijdelijke aanduiding voor afbeelding 2"/>
          <p:cNvSpPr>
            <a:spLocks noGrp="1" noChangeAspect="1"/>
          </p:cNvSpPr>
          <p:nvPr>
            <p:ph type="pic" sz="quarter" idx="101"/>
          </p:nvPr>
        </p:nvSpPr>
        <p:spPr>
          <a:xfrm>
            <a:off x="6963329" y="5120201"/>
            <a:ext cx="1059122" cy="1019509"/>
          </a:xfrm>
        </p:spPr>
        <p:txBody>
          <a:bodyPr>
            <a:normAutofit/>
          </a:bodyPr>
          <a:lstStyle>
            <a:lvl1pPr>
              <a:defRPr sz="1000"/>
            </a:lvl1pPr>
          </a:lstStyle>
          <a:p>
            <a:r>
              <a:rPr lang="nl-NL" dirty="0"/>
              <a:t>Klik op het pictogram als u een afbeelding wilt toevoegen</a:t>
            </a:r>
          </a:p>
        </p:txBody>
      </p:sp>
      <p:sp>
        <p:nvSpPr>
          <p:cNvPr id="94" name="Tijdelijke aanduiding voor afbeelding 2"/>
          <p:cNvSpPr>
            <a:spLocks noGrp="1" noChangeAspect="1"/>
          </p:cNvSpPr>
          <p:nvPr>
            <p:ph type="pic" sz="quarter" idx="102"/>
          </p:nvPr>
        </p:nvSpPr>
        <p:spPr>
          <a:xfrm>
            <a:off x="8019580" y="5120201"/>
            <a:ext cx="1059122" cy="1019509"/>
          </a:xfrm>
        </p:spPr>
        <p:txBody>
          <a:bodyPr>
            <a:normAutofit/>
          </a:bodyPr>
          <a:lstStyle>
            <a:lvl1pPr>
              <a:defRPr sz="1000"/>
            </a:lvl1pPr>
          </a:lstStyle>
          <a:p>
            <a:r>
              <a:rPr lang="nl-NL" dirty="0"/>
              <a:t>Klik op het pictogram als u een afbeelding wilt toevoegen</a:t>
            </a:r>
          </a:p>
        </p:txBody>
      </p:sp>
      <p:sp>
        <p:nvSpPr>
          <p:cNvPr id="95" name="Tijdelijke aanduiding voor afbeelding 2"/>
          <p:cNvSpPr>
            <a:spLocks noGrp="1" noChangeAspect="1"/>
          </p:cNvSpPr>
          <p:nvPr>
            <p:ph type="pic" sz="quarter" idx="103"/>
          </p:nvPr>
        </p:nvSpPr>
        <p:spPr>
          <a:xfrm>
            <a:off x="9075830" y="5120201"/>
            <a:ext cx="1059122" cy="1019509"/>
          </a:xfrm>
        </p:spPr>
        <p:txBody>
          <a:bodyPr>
            <a:normAutofit/>
          </a:bodyPr>
          <a:lstStyle>
            <a:lvl1pPr>
              <a:defRPr sz="1000"/>
            </a:lvl1pPr>
          </a:lstStyle>
          <a:p>
            <a:r>
              <a:rPr lang="nl-NL" dirty="0"/>
              <a:t>Klik op het pictogram als u een afbeelding wilt toevoegen</a:t>
            </a:r>
          </a:p>
        </p:txBody>
      </p:sp>
      <p:sp>
        <p:nvSpPr>
          <p:cNvPr id="96" name="Tijdelijke aanduiding voor afbeelding 2"/>
          <p:cNvSpPr>
            <a:spLocks noGrp="1" noChangeAspect="1"/>
          </p:cNvSpPr>
          <p:nvPr>
            <p:ph type="pic" sz="quarter" idx="104"/>
          </p:nvPr>
        </p:nvSpPr>
        <p:spPr>
          <a:xfrm>
            <a:off x="10132080" y="5120201"/>
            <a:ext cx="1059122" cy="1019509"/>
          </a:xfrm>
        </p:spPr>
        <p:txBody>
          <a:bodyPr>
            <a:normAutofit/>
          </a:bodyPr>
          <a:lstStyle>
            <a:lvl1pPr>
              <a:defRPr sz="1000"/>
            </a:lvl1pPr>
          </a:lstStyle>
          <a:p>
            <a:r>
              <a:rPr lang="nl-NL" dirty="0"/>
              <a:t>Klik op het pictogram als u een afbeelding wilt toevoegen</a:t>
            </a:r>
          </a:p>
        </p:txBody>
      </p:sp>
      <p:sp>
        <p:nvSpPr>
          <p:cNvPr id="97" name="Tijdelijke aanduiding voor afbeelding 2"/>
          <p:cNvSpPr>
            <a:spLocks noGrp="1" noChangeAspect="1"/>
          </p:cNvSpPr>
          <p:nvPr>
            <p:ph type="pic" sz="quarter" idx="105"/>
          </p:nvPr>
        </p:nvSpPr>
        <p:spPr>
          <a:xfrm>
            <a:off x="8687077" y="827456"/>
            <a:ext cx="2504125" cy="2062668"/>
          </a:xfrm>
        </p:spPr>
        <p:txBody>
          <a:bodyPr>
            <a:normAutofit/>
          </a:bodyPr>
          <a:lstStyle>
            <a:lvl1pPr>
              <a:defRPr sz="1000"/>
            </a:lvl1pPr>
          </a:lstStyle>
          <a:p>
            <a:r>
              <a:rPr lang="nl-NL" dirty="0"/>
              <a:t>Klik op het pictogram als u een afbeelding wilt toevoegen</a:t>
            </a:r>
          </a:p>
        </p:txBody>
      </p:sp>
      <p:sp>
        <p:nvSpPr>
          <p:cNvPr id="98" name="Tijdelijke aanduiding voor afbeelding 2"/>
          <p:cNvSpPr>
            <a:spLocks noGrp="1" noChangeAspect="1"/>
          </p:cNvSpPr>
          <p:nvPr>
            <p:ph type="pic" sz="quarter" idx="106"/>
          </p:nvPr>
        </p:nvSpPr>
        <p:spPr>
          <a:xfrm>
            <a:off x="6240828" y="827456"/>
            <a:ext cx="2504125" cy="2062668"/>
          </a:xfrm>
        </p:spPr>
        <p:txBody>
          <a:bodyPr>
            <a:normAutofit/>
          </a:bodyPr>
          <a:lstStyle>
            <a:lvl1pPr>
              <a:defRPr sz="1000"/>
            </a:lvl1pPr>
          </a:lstStyle>
          <a:p>
            <a:r>
              <a:rPr lang="nl-NL" dirty="0"/>
              <a:t>Klik op het pictogram als u een afbeelding wilt toevoegen</a:t>
            </a:r>
          </a:p>
        </p:txBody>
      </p:sp>
      <p:sp>
        <p:nvSpPr>
          <p:cNvPr id="99" name="Tijdelijke aanduiding voor tekst 29"/>
          <p:cNvSpPr>
            <a:spLocks noGrp="1"/>
          </p:cNvSpPr>
          <p:nvPr>
            <p:ph type="body" sz="quarter" idx="83" hasCustomPrompt="1"/>
          </p:nvPr>
        </p:nvSpPr>
        <p:spPr>
          <a:xfrm>
            <a:off x="3794580" y="3020514"/>
            <a:ext cx="2471241" cy="108000"/>
          </a:xfrm>
        </p:spPr>
        <p:txBody>
          <a:bodyPr lIns="0" rIns="90000">
            <a:noAutofit/>
          </a:bodyPr>
          <a:lstStyle>
            <a:lvl1pPr marL="0" indent="0">
              <a:lnSpc>
                <a:spcPct val="50000"/>
              </a:lnSpc>
              <a:buNone/>
              <a:defRPr sz="1368" b="1">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a:t>Name</a:t>
            </a:r>
          </a:p>
        </p:txBody>
      </p:sp>
      <p:sp>
        <p:nvSpPr>
          <p:cNvPr id="100" name="Tijdelijke aanduiding voor tekst 29"/>
          <p:cNvSpPr>
            <a:spLocks noGrp="1"/>
          </p:cNvSpPr>
          <p:nvPr>
            <p:ph type="body" sz="quarter" idx="84" hasCustomPrompt="1"/>
          </p:nvPr>
        </p:nvSpPr>
        <p:spPr>
          <a:xfrm>
            <a:off x="3794580" y="3265877"/>
            <a:ext cx="2471241" cy="108000"/>
          </a:xfrm>
        </p:spPr>
        <p:txBody>
          <a:bodyPr lIns="0" rIns="90000">
            <a:noAutofit/>
          </a:bodyPr>
          <a:lstStyle>
            <a:lvl1pPr marL="0" indent="0">
              <a:lnSpc>
                <a:spcPct val="50000"/>
              </a:lnSpc>
              <a:buNone/>
              <a:defRPr sz="1368" b="0">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Function</a:t>
            </a:r>
            <a:endParaRPr lang="nl-NL" dirty="0"/>
          </a:p>
        </p:txBody>
      </p:sp>
      <p:sp>
        <p:nvSpPr>
          <p:cNvPr id="101" name="Tijdelijke aanduiding voor tekst 29"/>
          <p:cNvSpPr>
            <a:spLocks noGrp="1"/>
          </p:cNvSpPr>
          <p:nvPr>
            <p:ph type="body" sz="quarter" idx="85" hasCustomPrompt="1"/>
          </p:nvPr>
        </p:nvSpPr>
        <p:spPr>
          <a:xfrm>
            <a:off x="3794580" y="3511240"/>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emailadress</a:t>
            </a:r>
            <a:endParaRPr lang="nl-NL" dirty="0"/>
          </a:p>
        </p:txBody>
      </p:sp>
      <p:sp>
        <p:nvSpPr>
          <p:cNvPr id="102" name="Tijdelijke aanduiding voor tekst 29"/>
          <p:cNvSpPr>
            <a:spLocks noGrp="1"/>
          </p:cNvSpPr>
          <p:nvPr>
            <p:ph type="body" sz="quarter" idx="86" hasCustomPrompt="1"/>
          </p:nvPr>
        </p:nvSpPr>
        <p:spPr>
          <a:xfrm>
            <a:off x="3794580" y="3756604"/>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Phonenumber</a:t>
            </a:r>
            <a:endParaRPr lang="nl-NL" dirty="0"/>
          </a:p>
        </p:txBody>
      </p:sp>
      <p:sp>
        <p:nvSpPr>
          <p:cNvPr id="103" name="Tijdelijke aanduiding voor tekst 29"/>
          <p:cNvSpPr>
            <a:spLocks noGrp="1"/>
          </p:cNvSpPr>
          <p:nvPr>
            <p:ph type="body" sz="quarter" idx="107" hasCustomPrompt="1"/>
          </p:nvPr>
        </p:nvSpPr>
        <p:spPr>
          <a:xfrm>
            <a:off x="6298704" y="3020514"/>
            <a:ext cx="2471241" cy="108000"/>
          </a:xfrm>
        </p:spPr>
        <p:txBody>
          <a:bodyPr lIns="0" rIns="90000">
            <a:noAutofit/>
          </a:bodyPr>
          <a:lstStyle>
            <a:lvl1pPr marL="0" indent="0">
              <a:lnSpc>
                <a:spcPct val="50000"/>
              </a:lnSpc>
              <a:buNone/>
              <a:defRPr sz="1368" b="1">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a:t>Name</a:t>
            </a:r>
          </a:p>
        </p:txBody>
      </p:sp>
      <p:sp>
        <p:nvSpPr>
          <p:cNvPr id="104" name="Tijdelijke aanduiding voor tekst 29"/>
          <p:cNvSpPr>
            <a:spLocks noGrp="1"/>
          </p:cNvSpPr>
          <p:nvPr>
            <p:ph type="body" sz="quarter" idx="108" hasCustomPrompt="1"/>
          </p:nvPr>
        </p:nvSpPr>
        <p:spPr>
          <a:xfrm>
            <a:off x="6298704" y="3265877"/>
            <a:ext cx="2471241" cy="108000"/>
          </a:xfrm>
        </p:spPr>
        <p:txBody>
          <a:bodyPr lIns="0" rIns="90000">
            <a:noAutofit/>
          </a:bodyPr>
          <a:lstStyle>
            <a:lvl1pPr marL="0" indent="0">
              <a:lnSpc>
                <a:spcPct val="50000"/>
              </a:lnSpc>
              <a:buNone/>
              <a:defRPr sz="1368" b="0">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Function</a:t>
            </a:r>
            <a:endParaRPr lang="nl-NL" dirty="0"/>
          </a:p>
        </p:txBody>
      </p:sp>
      <p:sp>
        <p:nvSpPr>
          <p:cNvPr id="105" name="Tijdelijke aanduiding voor tekst 29"/>
          <p:cNvSpPr>
            <a:spLocks noGrp="1"/>
          </p:cNvSpPr>
          <p:nvPr>
            <p:ph type="body" sz="quarter" idx="109" hasCustomPrompt="1"/>
          </p:nvPr>
        </p:nvSpPr>
        <p:spPr>
          <a:xfrm>
            <a:off x="6298704" y="3511240"/>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emailadress</a:t>
            </a:r>
            <a:endParaRPr lang="nl-NL" dirty="0"/>
          </a:p>
        </p:txBody>
      </p:sp>
      <p:sp>
        <p:nvSpPr>
          <p:cNvPr id="106" name="Tijdelijke aanduiding voor tekst 29"/>
          <p:cNvSpPr>
            <a:spLocks noGrp="1"/>
          </p:cNvSpPr>
          <p:nvPr>
            <p:ph type="body" sz="quarter" idx="110" hasCustomPrompt="1"/>
          </p:nvPr>
        </p:nvSpPr>
        <p:spPr>
          <a:xfrm>
            <a:off x="6298704" y="3756604"/>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Phonenumber</a:t>
            </a:r>
            <a:endParaRPr lang="nl-NL" dirty="0"/>
          </a:p>
        </p:txBody>
      </p:sp>
      <p:sp>
        <p:nvSpPr>
          <p:cNvPr id="107" name="Tijdelijke aanduiding voor tekst 29"/>
          <p:cNvSpPr>
            <a:spLocks noGrp="1"/>
          </p:cNvSpPr>
          <p:nvPr>
            <p:ph type="body" sz="quarter" idx="111" hasCustomPrompt="1"/>
          </p:nvPr>
        </p:nvSpPr>
        <p:spPr>
          <a:xfrm>
            <a:off x="8719961" y="3020514"/>
            <a:ext cx="2471241" cy="108000"/>
          </a:xfrm>
        </p:spPr>
        <p:txBody>
          <a:bodyPr lIns="0" rIns="90000">
            <a:noAutofit/>
          </a:bodyPr>
          <a:lstStyle>
            <a:lvl1pPr marL="0" indent="0">
              <a:lnSpc>
                <a:spcPct val="50000"/>
              </a:lnSpc>
              <a:buNone/>
              <a:defRPr sz="1368" b="1">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a:t>Name</a:t>
            </a:r>
          </a:p>
        </p:txBody>
      </p:sp>
      <p:sp>
        <p:nvSpPr>
          <p:cNvPr id="108" name="Tijdelijke aanduiding voor tekst 29"/>
          <p:cNvSpPr>
            <a:spLocks noGrp="1"/>
          </p:cNvSpPr>
          <p:nvPr>
            <p:ph type="body" sz="quarter" idx="112" hasCustomPrompt="1"/>
          </p:nvPr>
        </p:nvSpPr>
        <p:spPr>
          <a:xfrm>
            <a:off x="8719961" y="3265877"/>
            <a:ext cx="2471241" cy="108000"/>
          </a:xfrm>
        </p:spPr>
        <p:txBody>
          <a:bodyPr lIns="0" rIns="90000">
            <a:noAutofit/>
          </a:bodyPr>
          <a:lstStyle>
            <a:lvl1pPr marL="0" indent="0">
              <a:lnSpc>
                <a:spcPct val="50000"/>
              </a:lnSpc>
              <a:buNone/>
              <a:defRPr sz="1368" b="0">
                <a:solidFill>
                  <a:schemeClr val="tx1"/>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Function</a:t>
            </a:r>
            <a:endParaRPr lang="nl-NL" dirty="0"/>
          </a:p>
        </p:txBody>
      </p:sp>
      <p:sp>
        <p:nvSpPr>
          <p:cNvPr id="109" name="Tijdelijke aanduiding voor tekst 29"/>
          <p:cNvSpPr>
            <a:spLocks noGrp="1"/>
          </p:cNvSpPr>
          <p:nvPr>
            <p:ph type="body" sz="quarter" idx="113" hasCustomPrompt="1"/>
          </p:nvPr>
        </p:nvSpPr>
        <p:spPr>
          <a:xfrm>
            <a:off x="8719961" y="3511240"/>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emailadress</a:t>
            </a:r>
            <a:endParaRPr lang="nl-NL" dirty="0"/>
          </a:p>
        </p:txBody>
      </p:sp>
      <p:sp>
        <p:nvSpPr>
          <p:cNvPr id="110" name="Tijdelijke aanduiding voor tekst 29"/>
          <p:cNvSpPr>
            <a:spLocks noGrp="1"/>
          </p:cNvSpPr>
          <p:nvPr>
            <p:ph type="body" sz="quarter" idx="114" hasCustomPrompt="1"/>
          </p:nvPr>
        </p:nvSpPr>
        <p:spPr>
          <a:xfrm>
            <a:off x="8719961" y="3756604"/>
            <a:ext cx="2471241" cy="108000"/>
          </a:xfrm>
        </p:spPr>
        <p:txBody>
          <a:bodyPr lIns="0" rIns="90000">
            <a:noAutofit/>
          </a:bodyPr>
          <a:lstStyle>
            <a:lvl1pPr marL="0" indent="0">
              <a:lnSpc>
                <a:spcPct val="50000"/>
              </a:lnSpc>
              <a:buNone/>
              <a:defRPr sz="1368" b="0">
                <a:solidFill>
                  <a:schemeClr val="bg1">
                    <a:lumMod val="50000"/>
                  </a:schemeClr>
                </a:solidFill>
                <a:latin typeface="Arial" charset="0"/>
                <a:ea typeface="Arial" charset="0"/>
                <a:cs typeface="Arial" charset="0"/>
              </a:defRPr>
            </a:lvl1pPr>
            <a:lvl2pPr marL="457012" indent="0">
              <a:buNone/>
              <a:defRPr sz="799" b="1">
                <a:solidFill>
                  <a:schemeClr val="tx2"/>
                </a:solidFill>
              </a:defRPr>
            </a:lvl2pPr>
            <a:lvl3pPr marL="914022" indent="0">
              <a:buNone/>
              <a:defRPr sz="799" b="1">
                <a:solidFill>
                  <a:schemeClr val="tx2"/>
                </a:solidFill>
              </a:defRPr>
            </a:lvl3pPr>
            <a:lvl4pPr marL="1371034" indent="0">
              <a:buNone/>
              <a:defRPr sz="799" b="1">
                <a:solidFill>
                  <a:schemeClr val="tx2"/>
                </a:solidFill>
              </a:defRPr>
            </a:lvl4pPr>
            <a:lvl5pPr marL="1828045" indent="0">
              <a:buNone/>
              <a:defRPr sz="799" b="1">
                <a:solidFill>
                  <a:schemeClr val="tx2"/>
                </a:solidFill>
              </a:defRPr>
            </a:lvl5pPr>
          </a:lstStyle>
          <a:p>
            <a:pPr lvl="0"/>
            <a:r>
              <a:rPr lang="nl-NL" dirty="0" err="1"/>
              <a:t>Phonenumber</a:t>
            </a:r>
            <a:endParaRPr lang="nl-NL" dirty="0"/>
          </a:p>
        </p:txBody>
      </p:sp>
      <p:sp>
        <p:nvSpPr>
          <p:cNvPr id="111" name="Tijdelijke aanduiding voor afbeelding 2"/>
          <p:cNvSpPr>
            <a:spLocks noGrp="1" noChangeAspect="1"/>
          </p:cNvSpPr>
          <p:nvPr>
            <p:ph type="pic" sz="quarter" idx="115"/>
          </p:nvPr>
        </p:nvSpPr>
        <p:spPr>
          <a:xfrm>
            <a:off x="3794579" y="4115491"/>
            <a:ext cx="1059122" cy="1019509"/>
          </a:xfrm>
        </p:spPr>
        <p:txBody>
          <a:bodyPr>
            <a:normAutofit/>
          </a:bodyPr>
          <a:lstStyle>
            <a:lvl1pPr>
              <a:defRPr sz="1000"/>
            </a:lvl1pPr>
          </a:lstStyle>
          <a:p>
            <a:r>
              <a:rPr lang="nl-NL" dirty="0"/>
              <a:t>Klik op het pictogram als u een afbeelding wilt toevoegen</a:t>
            </a:r>
          </a:p>
        </p:txBody>
      </p:sp>
      <p:sp>
        <p:nvSpPr>
          <p:cNvPr id="112" name="Tijdelijke aanduiding voor afbeelding 2"/>
          <p:cNvSpPr>
            <a:spLocks noGrp="1" noChangeAspect="1"/>
          </p:cNvSpPr>
          <p:nvPr>
            <p:ph type="pic" sz="quarter" idx="116"/>
          </p:nvPr>
        </p:nvSpPr>
        <p:spPr>
          <a:xfrm>
            <a:off x="4850829" y="4115491"/>
            <a:ext cx="1059122" cy="1019509"/>
          </a:xfrm>
        </p:spPr>
        <p:txBody>
          <a:bodyPr>
            <a:normAutofit/>
          </a:bodyPr>
          <a:lstStyle>
            <a:lvl1pPr>
              <a:defRPr sz="1000"/>
            </a:lvl1pPr>
          </a:lstStyle>
          <a:p>
            <a:r>
              <a:rPr lang="nl-NL" dirty="0"/>
              <a:t>Klik op het pictogram als u een afbeelding wilt toevoegen</a:t>
            </a:r>
          </a:p>
        </p:txBody>
      </p:sp>
      <p:sp>
        <p:nvSpPr>
          <p:cNvPr id="113" name="Tijdelijke aanduiding voor afbeelding 2"/>
          <p:cNvSpPr>
            <a:spLocks noGrp="1" noChangeAspect="1"/>
          </p:cNvSpPr>
          <p:nvPr>
            <p:ph type="pic" sz="quarter" idx="117"/>
          </p:nvPr>
        </p:nvSpPr>
        <p:spPr>
          <a:xfrm>
            <a:off x="5907079" y="4115491"/>
            <a:ext cx="1059122" cy="1019509"/>
          </a:xfrm>
        </p:spPr>
        <p:txBody>
          <a:bodyPr>
            <a:normAutofit/>
          </a:bodyPr>
          <a:lstStyle>
            <a:lvl1pPr>
              <a:defRPr sz="1000"/>
            </a:lvl1pPr>
          </a:lstStyle>
          <a:p>
            <a:r>
              <a:rPr lang="nl-NL" dirty="0"/>
              <a:t>Klik op het pictogram als u een afbeelding wilt toevoegen</a:t>
            </a:r>
          </a:p>
        </p:txBody>
      </p:sp>
      <p:sp>
        <p:nvSpPr>
          <p:cNvPr id="114" name="Tijdelijke aanduiding voor afbeelding 2"/>
          <p:cNvSpPr>
            <a:spLocks noGrp="1" noChangeAspect="1"/>
          </p:cNvSpPr>
          <p:nvPr>
            <p:ph type="pic" sz="quarter" idx="118"/>
          </p:nvPr>
        </p:nvSpPr>
        <p:spPr>
          <a:xfrm>
            <a:off x="6963329" y="4115491"/>
            <a:ext cx="1059122" cy="1019509"/>
          </a:xfrm>
        </p:spPr>
        <p:txBody>
          <a:bodyPr>
            <a:normAutofit/>
          </a:bodyPr>
          <a:lstStyle>
            <a:lvl1pPr>
              <a:defRPr sz="1000"/>
            </a:lvl1pPr>
          </a:lstStyle>
          <a:p>
            <a:r>
              <a:rPr lang="nl-NL" dirty="0"/>
              <a:t>Klik op het pictogram als u een afbeelding wilt toevoegen</a:t>
            </a:r>
          </a:p>
        </p:txBody>
      </p:sp>
      <p:sp>
        <p:nvSpPr>
          <p:cNvPr id="115" name="Tijdelijke aanduiding voor afbeelding 2"/>
          <p:cNvSpPr>
            <a:spLocks noGrp="1" noChangeAspect="1"/>
          </p:cNvSpPr>
          <p:nvPr>
            <p:ph type="pic" sz="quarter" idx="119"/>
          </p:nvPr>
        </p:nvSpPr>
        <p:spPr>
          <a:xfrm>
            <a:off x="8019580" y="4115491"/>
            <a:ext cx="1059122" cy="1019509"/>
          </a:xfrm>
        </p:spPr>
        <p:txBody>
          <a:bodyPr>
            <a:normAutofit/>
          </a:bodyPr>
          <a:lstStyle>
            <a:lvl1pPr>
              <a:defRPr sz="1000"/>
            </a:lvl1pPr>
          </a:lstStyle>
          <a:p>
            <a:r>
              <a:rPr lang="nl-NL" dirty="0"/>
              <a:t>Klik op het pictogram als u een afbeelding wilt toevoegen</a:t>
            </a:r>
          </a:p>
        </p:txBody>
      </p:sp>
      <p:sp>
        <p:nvSpPr>
          <p:cNvPr id="116" name="Tijdelijke aanduiding voor afbeelding 2"/>
          <p:cNvSpPr>
            <a:spLocks noGrp="1" noChangeAspect="1"/>
          </p:cNvSpPr>
          <p:nvPr>
            <p:ph type="pic" sz="quarter" idx="120"/>
          </p:nvPr>
        </p:nvSpPr>
        <p:spPr>
          <a:xfrm>
            <a:off x="9075830" y="4115491"/>
            <a:ext cx="1059122" cy="1019509"/>
          </a:xfrm>
        </p:spPr>
        <p:txBody>
          <a:bodyPr>
            <a:normAutofit/>
          </a:bodyPr>
          <a:lstStyle>
            <a:lvl1pPr>
              <a:defRPr sz="1000"/>
            </a:lvl1pPr>
          </a:lstStyle>
          <a:p>
            <a:r>
              <a:rPr lang="nl-NL" dirty="0"/>
              <a:t>Klik op het pictogram als u een afbeelding wilt toevoegen</a:t>
            </a:r>
          </a:p>
        </p:txBody>
      </p:sp>
      <p:sp>
        <p:nvSpPr>
          <p:cNvPr id="117" name="Tijdelijke aanduiding voor afbeelding 2"/>
          <p:cNvSpPr>
            <a:spLocks noGrp="1" noChangeAspect="1"/>
          </p:cNvSpPr>
          <p:nvPr>
            <p:ph type="pic" sz="quarter" idx="121"/>
          </p:nvPr>
        </p:nvSpPr>
        <p:spPr>
          <a:xfrm>
            <a:off x="10132080" y="4115491"/>
            <a:ext cx="1059122" cy="1019509"/>
          </a:xfrm>
        </p:spPr>
        <p:txBody>
          <a:bodyPr>
            <a:normAutofit/>
          </a:bodyPr>
          <a:lstStyle>
            <a:lvl1pPr>
              <a:defRPr sz="1000"/>
            </a:lvl1pPr>
          </a:lstStyle>
          <a:p>
            <a:r>
              <a:rPr lang="nl-NL" dirty="0"/>
              <a:t>Klik op het pictogram als u een afbeelding wilt toevoegen</a:t>
            </a:r>
          </a:p>
        </p:txBody>
      </p:sp>
    </p:spTree>
    <p:extLst>
      <p:ext uri="{BB962C8B-B14F-4D97-AF65-F5344CB8AC3E}">
        <p14:creationId xmlns:p14="http://schemas.microsoft.com/office/powerpoint/2010/main" val="2714763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0" y="209095"/>
            <a:ext cx="434975" cy="167931"/>
          </a:xfrm>
          <a:prstGeom prst="rect">
            <a:avLst/>
          </a:prstGeom>
        </p:spPr>
        <p:txBody>
          <a:bodyPr lIns="80175" tIns="40087" rIns="80175" bIns="40087"/>
          <a:lstStyle>
            <a:lvl1pPr algn="r">
              <a:defRPr sz="684"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0"/>
            <a:ext cx="898601" cy="131411"/>
          </a:xfrm>
          <a:prstGeom prst="rect">
            <a:avLst/>
          </a:prstGeom>
        </p:spPr>
      </p:pic>
    </p:spTree>
    <p:extLst>
      <p:ext uri="{BB962C8B-B14F-4D97-AF65-F5344CB8AC3E}">
        <p14:creationId xmlns:p14="http://schemas.microsoft.com/office/powerpoint/2010/main" val="777376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62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8" name="Rechthoek 7"/>
          <p:cNvSpPr/>
          <p:nvPr userDrawn="1"/>
        </p:nvSpPr>
        <p:spPr>
          <a:xfrm>
            <a:off x="10530781" y="740702"/>
            <a:ext cx="960107" cy="3072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0" dirty="0"/>
          </a:p>
        </p:txBody>
      </p:sp>
      <p:pic>
        <p:nvPicPr>
          <p:cNvPr id="11" name="Afbeelding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15518" y="2446780"/>
            <a:ext cx="1473261" cy="3456384"/>
          </a:xfrm>
          <a:prstGeom prst="rect">
            <a:avLst/>
          </a:prstGeom>
        </p:spPr>
      </p:pic>
      <p:sp>
        <p:nvSpPr>
          <p:cNvPr id="13" name="Rechthoek 12">
            <a:extLst>
              <a:ext uri="{FF2B5EF4-FFF2-40B4-BE49-F238E27FC236}">
                <a16:creationId xmlns:a16="http://schemas.microsoft.com/office/drawing/2014/main" id="{4E0014CF-7E5B-7442-AFE6-3EC25FE16294}"/>
              </a:ext>
            </a:extLst>
          </p:cNvPr>
          <p:cNvSpPr/>
          <p:nvPr userDrawn="1"/>
        </p:nvSpPr>
        <p:spPr>
          <a:xfrm rot="5400000" flipV="1">
            <a:off x="9622327" y="1888038"/>
            <a:ext cx="1850044" cy="114289"/>
          </a:xfrm>
          <a:prstGeom prst="rect">
            <a:avLst/>
          </a:prstGeom>
          <a:solidFill>
            <a:srgbClr val="F0D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rgbClr val="FFFFFF"/>
              </a:solidFill>
              <a:latin typeface="Arial" charset="0"/>
              <a:ea typeface="Arial" charset="0"/>
              <a:cs typeface="Arial" charset="0"/>
            </a:endParaRPr>
          </a:p>
        </p:txBody>
      </p:sp>
      <p:sp>
        <p:nvSpPr>
          <p:cNvPr id="17" name="Tijdelijke aanduiding voor tekst 2"/>
          <p:cNvSpPr>
            <a:spLocks noGrp="1"/>
          </p:cNvSpPr>
          <p:nvPr>
            <p:ph type="body" sz="quarter" idx="17"/>
          </p:nvPr>
        </p:nvSpPr>
        <p:spPr>
          <a:xfrm>
            <a:off x="943451" y="2796112"/>
            <a:ext cx="8756530" cy="3107052"/>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18" name="Tijdelijke aanduiding voor tekst 2"/>
          <p:cNvSpPr>
            <a:spLocks noGrp="1"/>
          </p:cNvSpPr>
          <p:nvPr>
            <p:ph type="body" sz="quarter" idx="14" hasCustomPrompt="1"/>
          </p:nvPr>
        </p:nvSpPr>
        <p:spPr>
          <a:xfrm>
            <a:off x="922971" y="734640"/>
            <a:ext cx="877701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3" name="Groeperen 2"/>
          <p:cNvGrpSpPr/>
          <p:nvPr userDrawn="1"/>
        </p:nvGrpSpPr>
        <p:grpSpPr>
          <a:xfrm>
            <a:off x="1056996" y="1167154"/>
            <a:ext cx="285906" cy="329697"/>
            <a:chOff x="926936" y="1023151"/>
            <a:chExt cx="250726" cy="289019"/>
          </a:xfrm>
        </p:grpSpPr>
        <p:sp>
          <p:nvSpPr>
            <p:cNvPr id="21"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2" name="Rechthoek 1"/>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15" name="Tijdelijke aanduiding voor tekst 11"/>
          <p:cNvSpPr>
            <a:spLocks noGrp="1"/>
          </p:cNvSpPr>
          <p:nvPr>
            <p:ph type="body" sz="quarter" idx="16" hasCustomPrompt="1"/>
          </p:nvPr>
        </p:nvSpPr>
        <p:spPr>
          <a:xfrm>
            <a:off x="942916" y="1682996"/>
            <a:ext cx="8757067"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Tree>
    <p:extLst>
      <p:ext uri="{BB962C8B-B14F-4D97-AF65-F5344CB8AC3E}">
        <p14:creationId xmlns:p14="http://schemas.microsoft.com/office/powerpoint/2010/main" val="106703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grpSp>
        <p:nvGrpSpPr>
          <p:cNvPr id="2" name="Groeperen 1"/>
          <p:cNvGrpSpPr/>
          <p:nvPr userDrawn="1"/>
        </p:nvGrpSpPr>
        <p:grpSpPr>
          <a:xfrm flipH="1">
            <a:off x="429146" y="740701"/>
            <a:ext cx="1712227" cy="5643578"/>
            <a:chOff x="93330" y="555526"/>
            <a:chExt cx="1284170" cy="4232684"/>
          </a:xfrm>
        </p:grpSpPr>
        <p:sp>
          <p:nvSpPr>
            <p:cNvPr id="8" name="Rechthoek 7"/>
            <p:cNvSpPr/>
            <p:nvPr userDrawn="1"/>
          </p:nvSpPr>
          <p:spPr>
            <a:xfrm>
              <a:off x="582885" y="555526"/>
              <a:ext cx="720080" cy="2304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0"/>
            </a:p>
          </p:txBody>
        </p:sp>
        <p:pic>
          <p:nvPicPr>
            <p:cNvPr id="11" name="Afbeelding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330" y="1982985"/>
              <a:ext cx="1284170" cy="2805225"/>
            </a:xfrm>
            <a:prstGeom prst="rect">
              <a:avLst/>
            </a:prstGeom>
          </p:spPr>
        </p:pic>
        <p:sp>
          <p:nvSpPr>
            <p:cNvPr id="13" name="Rechthoek 12">
              <a:extLst>
                <a:ext uri="{FF2B5EF4-FFF2-40B4-BE49-F238E27FC236}">
                  <a16:creationId xmlns:a16="http://schemas.microsoft.com/office/drawing/2014/main" id="{4E0014CF-7E5B-7442-AFE6-3EC25FE16294}"/>
                </a:ext>
              </a:extLst>
            </p:cNvPr>
            <p:cNvSpPr/>
            <p:nvPr userDrawn="1"/>
          </p:nvSpPr>
          <p:spPr>
            <a:xfrm rot="5400000" flipV="1">
              <a:off x="-24014" y="1490468"/>
              <a:ext cx="1232004" cy="92365"/>
            </a:xfrm>
            <a:prstGeom prst="rect">
              <a:avLst/>
            </a:prstGeom>
            <a:solidFill>
              <a:srgbClr val="F0D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solidFill>
                  <a:srgbClr val="FFFFFF"/>
                </a:solidFill>
                <a:latin typeface="Arial" charset="0"/>
                <a:ea typeface="Arial" charset="0"/>
                <a:cs typeface="Arial" charset="0"/>
              </a:endParaRPr>
            </a:p>
          </p:txBody>
        </p:sp>
      </p:grpSp>
      <p:sp>
        <p:nvSpPr>
          <p:cNvPr id="20" name="Tijdelijke aanduiding voor tekst 2"/>
          <p:cNvSpPr>
            <a:spLocks noGrp="1"/>
          </p:cNvSpPr>
          <p:nvPr>
            <p:ph type="body" sz="quarter" idx="17"/>
          </p:nvPr>
        </p:nvSpPr>
        <p:spPr>
          <a:xfrm>
            <a:off x="2491704" y="2796112"/>
            <a:ext cx="8756530" cy="3107052"/>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21" name="Tijdelijke aanduiding voor tekst 2"/>
          <p:cNvSpPr>
            <a:spLocks noGrp="1"/>
          </p:cNvSpPr>
          <p:nvPr>
            <p:ph type="body" sz="quarter" idx="14" hasCustomPrompt="1"/>
          </p:nvPr>
        </p:nvSpPr>
        <p:spPr>
          <a:xfrm>
            <a:off x="2471223" y="734640"/>
            <a:ext cx="877701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12" name="Groeperen 11"/>
          <p:cNvGrpSpPr/>
          <p:nvPr userDrawn="1"/>
        </p:nvGrpSpPr>
        <p:grpSpPr>
          <a:xfrm>
            <a:off x="2594166" y="1217558"/>
            <a:ext cx="285906" cy="329697"/>
            <a:chOff x="926936" y="1023151"/>
            <a:chExt cx="250726" cy="289019"/>
          </a:xfrm>
        </p:grpSpPr>
        <p:sp>
          <p:nvSpPr>
            <p:cNvPr id="14"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5" name="Rechthoek 14"/>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16" name="Tijdelijke aanduiding voor tekst 11"/>
          <p:cNvSpPr>
            <a:spLocks noGrp="1"/>
          </p:cNvSpPr>
          <p:nvPr>
            <p:ph type="body" sz="quarter" idx="16" hasCustomPrompt="1"/>
          </p:nvPr>
        </p:nvSpPr>
        <p:spPr>
          <a:xfrm>
            <a:off x="2471223" y="1682996"/>
            <a:ext cx="8777011"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Tree>
    <p:extLst>
      <p:ext uri="{BB962C8B-B14F-4D97-AF65-F5344CB8AC3E}">
        <p14:creationId xmlns:p14="http://schemas.microsoft.com/office/powerpoint/2010/main" val="64158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8" name="Rechthoek 7"/>
          <p:cNvSpPr/>
          <p:nvPr userDrawn="1"/>
        </p:nvSpPr>
        <p:spPr>
          <a:xfrm>
            <a:off x="10224459" y="2968375"/>
            <a:ext cx="1266428" cy="30723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0" dirty="0"/>
          </a:p>
        </p:txBody>
      </p:sp>
      <p:pic>
        <p:nvPicPr>
          <p:cNvPr id="2" name="Afbeelding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84739" y="605392"/>
            <a:ext cx="1696077" cy="3096588"/>
          </a:xfrm>
          <a:prstGeom prst="rect">
            <a:avLst/>
          </a:prstGeom>
        </p:spPr>
      </p:pic>
      <p:sp>
        <p:nvSpPr>
          <p:cNvPr id="13" name="Rechthoek 12">
            <a:extLst>
              <a:ext uri="{FF2B5EF4-FFF2-40B4-BE49-F238E27FC236}">
                <a16:creationId xmlns:a16="http://schemas.microsoft.com/office/drawing/2014/main" id="{4E0014CF-7E5B-7442-AFE6-3EC25FE16294}"/>
              </a:ext>
            </a:extLst>
          </p:cNvPr>
          <p:cNvSpPr/>
          <p:nvPr userDrawn="1"/>
        </p:nvSpPr>
        <p:spPr>
          <a:xfrm rot="5400000" flipV="1">
            <a:off x="10540490" y="4104856"/>
            <a:ext cx="1850044" cy="114289"/>
          </a:xfrm>
          <a:prstGeom prst="rect">
            <a:avLst/>
          </a:prstGeom>
          <a:solidFill>
            <a:srgbClr val="F0D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dirty="0">
              <a:solidFill>
                <a:srgbClr val="FFFFFF"/>
              </a:solidFill>
              <a:latin typeface="Arial" charset="0"/>
              <a:ea typeface="Arial" charset="0"/>
              <a:cs typeface="Arial" charset="0"/>
            </a:endParaRPr>
          </a:p>
        </p:txBody>
      </p:sp>
      <p:sp>
        <p:nvSpPr>
          <p:cNvPr id="21" name="Tijdelijke aanduiding voor tekst 2"/>
          <p:cNvSpPr>
            <a:spLocks noGrp="1"/>
          </p:cNvSpPr>
          <p:nvPr>
            <p:ph type="body" sz="quarter" idx="17"/>
          </p:nvPr>
        </p:nvSpPr>
        <p:spPr>
          <a:xfrm>
            <a:off x="943452" y="2796112"/>
            <a:ext cx="8659993" cy="3107052"/>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22" name="Tijdelijke aanduiding voor tekst 2"/>
          <p:cNvSpPr>
            <a:spLocks noGrp="1"/>
          </p:cNvSpPr>
          <p:nvPr>
            <p:ph type="body" sz="quarter" idx="14" hasCustomPrompt="1"/>
          </p:nvPr>
        </p:nvSpPr>
        <p:spPr>
          <a:xfrm>
            <a:off x="922971" y="734640"/>
            <a:ext cx="877701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12" name="Groeperen 11"/>
          <p:cNvGrpSpPr/>
          <p:nvPr userDrawn="1"/>
        </p:nvGrpSpPr>
        <p:grpSpPr>
          <a:xfrm>
            <a:off x="1056996" y="1167154"/>
            <a:ext cx="285906" cy="329697"/>
            <a:chOff x="926936" y="1023151"/>
            <a:chExt cx="250726" cy="289019"/>
          </a:xfrm>
        </p:grpSpPr>
        <p:sp>
          <p:nvSpPr>
            <p:cNvPr id="14"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5" name="Rechthoek 14"/>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16" name="Tijdelijke aanduiding voor tekst 11"/>
          <p:cNvSpPr>
            <a:spLocks noGrp="1"/>
          </p:cNvSpPr>
          <p:nvPr>
            <p:ph type="body" sz="quarter" idx="16" hasCustomPrompt="1"/>
          </p:nvPr>
        </p:nvSpPr>
        <p:spPr>
          <a:xfrm>
            <a:off x="942916" y="1682996"/>
            <a:ext cx="8757067"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Tree>
    <p:extLst>
      <p:ext uri="{BB962C8B-B14F-4D97-AF65-F5344CB8AC3E}">
        <p14:creationId xmlns:p14="http://schemas.microsoft.com/office/powerpoint/2010/main" val="416082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pic>
        <p:nvPicPr>
          <p:cNvPr id="22" name="Afbeelding 21"/>
          <p:cNvPicPr/>
          <p:nvPr userDrawn="1"/>
        </p:nvPicPr>
        <p:blipFill>
          <a:blip r:embed="rId3" cstate="screen">
            <a:extLst>
              <a:ext uri="{28A0092B-C50C-407E-A947-70E740481C1C}">
                <a14:useLocalDpi xmlns:a14="http://schemas.microsoft.com/office/drawing/2010/main"/>
              </a:ext>
            </a:extLst>
          </a:blip>
          <a:stretch>
            <a:fillRect/>
          </a:stretch>
        </p:blipFill>
        <p:spPr>
          <a:xfrm>
            <a:off x="254982" y="711666"/>
            <a:ext cx="1676632" cy="5213611"/>
          </a:xfrm>
          <a:prstGeom prst="rect">
            <a:avLst/>
          </a:prstGeom>
        </p:spPr>
      </p:pic>
      <p:sp>
        <p:nvSpPr>
          <p:cNvPr id="15" name="Tijdelijke aanduiding voor tekst 2"/>
          <p:cNvSpPr>
            <a:spLocks noGrp="1"/>
          </p:cNvSpPr>
          <p:nvPr>
            <p:ph type="body" sz="quarter" idx="17"/>
          </p:nvPr>
        </p:nvSpPr>
        <p:spPr>
          <a:xfrm>
            <a:off x="2491704" y="2796112"/>
            <a:ext cx="8659993" cy="3107052"/>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16" name="Tijdelijke aanduiding voor tekst 2"/>
          <p:cNvSpPr>
            <a:spLocks noGrp="1"/>
          </p:cNvSpPr>
          <p:nvPr>
            <p:ph type="body" sz="quarter" idx="14" hasCustomPrompt="1"/>
          </p:nvPr>
        </p:nvSpPr>
        <p:spPr>
          <a:xfrm>
            <a:off x="2471223" y="734640"/>
            <a:ext cx="877701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9" name="Groeperen 8"/>
          <p:cNvGrpSpPr/>
          <p:nvPr userDrawn="1"/>
        </p:nvGrpSpPr>
        <p:grpSpPr>
          <a:xfrm>
            <a:off x="2565202" y="1167154"/>
            <a:ext cx="285906" cy="329697"/>
            <a:chOff x="926936" y="1023151"/>
            <a:chExt cx="250726" cy="289019"/>
          </a:xfrm>
        </p:grpSpPr>
        <p:sp>
          <p:nvSpPr>
            <p:cNvPr id="11"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2" name="Rechthoek 11"/>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13" name="Tijdelijke aanduiding voor tekst 11"/>
          <p:cNvSpPr>
            <a:spLocks noGrp="1"/>
          </p:cNvSpPr>
          <p:nvPr>
            <p:ph type="body" sz="quarter" idx="16" hasCustomPrompt="1"/>
          </p:nvPr>
        </p:nvSpPr>
        <p:spPr>
          <a:xfrm>
            <a:off x="2471225" y="1682996"/>
            <a:ext cx="8777011"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Tree>
    <p:extLst>
      <p:ext uri="{BB962C8B-B14F-4D97-AF65-F5344CB8AC3E}">
        <p14:creationId xmlns:p14="http://schemas.microsoft.com/office/powerpoint/2010/main" val="131544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11" name="Tijdelijke aanduiding voor tekst 2"/>
          <p:cNvSpPr>
            <a:spLocks noGrp="1"/>
          </p:cNvSpPr>
          <p:nvPr>
            <p:ph type="body" sz="quarter" idx="17"/>
          </p:nvPr>
        </p:nvSpPr>
        <p:spPr>
          <a:xfrm>
            <a:off x="943452" y="2796112"/>
            <a:ext cx="4910734" cy="3107052"/>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13" name="Tijdelijke aanduiding voor tekst 2"/>
          <p:cNvSpPr>
            <a:spLocks noGrp="1"/>
          </p:cNvSpPr>
          <p:nvPr>
            <p:ph type="body" sz="quarter" idx="14" hasCustomPrompt="1"/>
          </p:nvPr>
        </p:nvSpPr>
        <p:spPr>
          <a:xfrm>
            <a:off x="922972" y="734640"/>
            <a:ext cx="4926694"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14" name="Groeperen 13"/>
          <p:cNvGrpSpPr/>
          <p:nvPr userDrawn="1"/>
        </p:nvGrpSpPr>
        <p:grpSpPr>
          <a:xfrm>
            <a:off x="1056996" y="1167154"/>
            <a:ext cx="285906" cy="329697"/>
            <a:chOff x="926936" y="1023151"/>
            <a:chExt cx="250726" cy="289019"/>
          </a:xfrm>
        </p:grpSpPr>
        <p:sp>
          <p:nvSpPr>
            <p:cNvPr id="15"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16" name="Rechthoek 15"/>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17" name="Tijdelijke aanduiding voor tekst 11"/>
          <p:cNvSpPr>
            <a:spLocks noGrp="1"/>
          </p:cNvSpPr>
          <p:nvPr>
            <p:ph type="body" sz="quarter" idx="16" hasCustomPrompt="1"/>
          </p:nvPr>
        </p:nvSpPr>
        <p:spPr>
          <a:xfrm>
            <a:off x="942915" y="1682996"/>
            <a:ext cx="4906751"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Tree>
    <p:extLst>
      <p:ext uri="{BB962C8B-B14F-4D97-AF65-F5344CB8AC3E}">
        <p14:creationId xmlns:p14="http://schemas.microsoft.com/office/powerpoint/2010/main" val="2250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sp>
        <p:nvSpPr>
          <p:cNvPr id="11" name="Tijdelijke aanduiding voor afbeelding 2"/>
          <p:cNvSpPr>
            <a:spLocks noGrp="1"/>
          </p:cNvSpPr>
          <p:nvPr>
            <p:ph type="pic" sz="quarter" idx="18"/>
          </p:nvPr>
        </p:nvSpPr>
        <p:spPr>
          <a:xfrm>
            <a:off x="8875813" y="911051"/>
            <a:ext cx="2486983" cy="4474865"/>
          </a:xfrm>
        </p:spPr>
        <p:txBody>
          <a:bodyPr/>
          <a:lstStyle/>
          <a:p>
            <a:r>
              <a:rPr lang="nl-NL" dirty="0"/>
              <a:t>Klik op het pictogram als u een afbeelding wilt toevoegen</a:t>
            </a:r>
          </a:p>
        </p:txBody>
      </p:sp>
      <p:sp>
        <p:nvSpPr>
          <p:cNvPr id="19" name="Tijdelijke aanduiding voor tekst 2"/>
          <p:cNvSpPr>
            <a:spLocks noGrp="1"/>
          </p:cNvSpPr>
          <p:nvPr>
            <p:ph type="body" sz="quarter" idx="20"/>
          </p:nvPr>
        </p:nvSpPr>
        <p:spPr>
          <a:xfrm>
            <a:off x="7435652" y="2771858"/>
            <a:ext cx="2565891" cy="3075568"/>
          </a:xfrm>
        </p:spPr>
        <p:txBody>
          <a:bodyPr numCol="1" spcCol="180000">
            <a:noAutofit/>
          </a:bodyPr>
          <a:lstStyle>
            <a:lvl1pPr marL="410508" indent="-410508">
              <a:lnSpc>
                <a:spcPct val="150000"/>
              </a:lnSpc>
              <a:buClr>
                <a:schemeClr val="tx1"/>
              </a:buClr>
              <a:buFont typeface="Wingdings" charset="2"/>
              <a:buChar char="ü"/>
              <a:defRPr sz="1824">
                <a:solidFill>
                  <a:schemeClr val="tx2"/>
                </a:solidFill>
              </a:defRPr>
            </a:lvl1pPr>
            <a:lvl2pPr marL="410508" indent="-410508">
              <a:lnSpc>
                <a:spcPct val="150000"/>
              </a:lnSpc>
              <a:buClr>
                <a:schemeClr val="tx1"/>
              </a:buClr>
              <a:buFont typeface="Wingdings" charset="2"/>
              <a:buChar char="ü"/>
              <a:defRPr sz="1824">
                <a:solidFill>
                  <a:schemeClr val="tx2"/>
                </a:solidFill>
              </a:defRPr>
            </a:lvl2pPr>
            <a:lvl3pPr marL="410508" indent="-410508">
              <a:lnSpc>
                <a:spcPct val="150000"/>
              </a:lnSpc>
              <a:buClr>
                <a:schemeClr val="tx1"/>
              </a:buClr>
              <a:buFont typeface="Wingdings" charset="2"/>
              <a:buChar char="ü"/>
              <a:defRPr sz="1824">
                <a:solidFill>
                  <a:schemeClr val="tx2"/>
                </a:solidFill>
              </a:defRPr>
            </a:lvl3pPr>
            <a:lvl4pPr marL="410508" indent="-410508">
              <a:lnSpc>
                <a:spcPct val="150000"/>
              </a:lnSpc>
              <a:buClr>
                <a:schemeClr val="tx1"/>
              </a:buClr>
              <a:buFont typeface="Wingdings" charset="2"/>
              <a:buChar char="ü"/>
              <a:defRPr sz="1824">
                <a:solidFill>
                  <a:schemeClr val="tx2"/>
                </a:solidFill>
              </a:defRPr>
            </a:lvl4pPr>
            <a:lvl5pPr marL="410508" indent="-410508">
              <a:lnSpc>
                <a:spcPct val="150000"/>
              </a:lnSpc>
              <a:buClr>
                <a:schemeClr val="tx1"/>
              </a:buClr>
              <a:buFont typeface="Wingdings" charset="2"/>
              <a:buChar char="ü"/>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tekst 2"/>
          <p:cNvSpPr>
            <a:spLocks noGrp="1"/>
          </p:cNvSpPr>
          <p:nvPr>
            <p:ph type="body" sz="quarter" idx="17"/>
          </p:nvPr>
        </p:nvSpPr>
        <p:spPr>
          <a:xfrm>
            <a:off x="943452" y="2796112"/>
            <a:ext cx="5809371" cy="3107052"/>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16" name="Tijdelijke aanduiding voor tekst 2"/>
          <p:cNvSpPr>
            <a:spLocks noGrp="1"/>
          </p:cNvSpPr>
          <p:nvPr>
            <p:ph type="body" sz="quarter" idx="14" hasCustomPrompt="1"/>
          </p:nvPr>
        </p:nvSpPr>
        <p:spPr>
          <a:xfrm>
            <a:off x="922971" y="734640"/>
            <a:ext cx="582825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20" name="Groeperen 19"/>
          <p:cNvGrpSpPr/>
          <p:nvPr userDrawn="1"/>
        </p:nvGrpSpPr>
        <p:grpSpPr>
          <a:xfrm>
            <a:off x="1056997" y="1167154"/>
            <a:ext cx="263557" cy="329697"/>
            <a:chOff x="926936" y="1023151"/>
            <a:chExt cx="250726" cy="289019"/>
          </a:xfrm>
        </p:grpSpPr>
        <p:sp>
          <p:nvSpPr>
            <p:cNvPr id="21"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22" name="Rechthoek 21"/>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26" name="Tijdelijke aanduiding voor tekst 2"/>
          <p:cNvSpPr>
            <a:spLocks noGrp="1"/>
          </p:cNvSpPr>
          <p:nvPr>
            <p:ph type="body" sz="quarter" idx="21" hasCustomPrompt="1"/>
          </p:nvPr>
        </p:nvSpPr>
        <p:spPr>
          <a:xfrm>
            <a:off x="7435653" y="1621859"/>
            <a:ext cx="2437479" cy="888697"/>
          </a:xfrm>
        </p:spPr>
        <p:txBody>
          <a:bodyPr anchor="b">
            <a:noAutofit/>
          </a:bodyPr>
          <a:lstStyle>
            <a:lvl1pPr marL="0" indent="0">
              <a:buFontTx/>
              <a:buNone/>
              <a:defRPr sz="1824" b="1"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marL="0" indent="0">
              <a:buNone/>
            </a:pPr>
            <a:r>
              <a:rPr lang="nl-NL" b="1" dirty="0" err="1">
                <a:solidFill>
                  <a:schemeClr val="tx1"/>
                </a:solidFill>
              </a:rPr>
              <a:t>Add</a:t>
            </a:r>
            <a:r>
              <a:rPr lang="nl-NL" b="1" dirty="0">
                <a:solidFill>
                  <a:schemeClr val="tx1"/>
                </a:solidFill>
              </a:rPr>
              <a:t> </a:t>
            </a:r>
            <a:r>
              <a:rPr lang="nl-NL" b="1" dirty="0" err="1">
                <a:solidFill>
                  <a:schemeClr val="tx1"/>
                </a:solidFill>
              </a:rPr>
              <a:t>your</a:t>
            </a:r>
            <a:r>
              <a:rPr lang="nl-NL" b="1" dirty="0">
                <a:solidFill>
                  <a:schemeClr val="tx1"/>
                </a:solidFill>
              </a:rPr>
              <a:t> </a:t>
            </a:r>
            <a:r>
              <a:rPr lang="nl-NL" b="1" dirty="0" err="1">
                <a:solidFill>
                  <a:schemeClr val="tx1"/>
                </a:solidFill>
              </a:rPr>
              <a:t>bulletpoints</a:t>
            </a:r>
            <a:endParaRPr lang="nl-NL" b="1" dirty="0">
              <a:solidFill>
                <a:schemeClr val="tx1"/>
              </a:solidFill>
            </a:endParaRPr>
          </a:p>
        </p:txBody>
      </p:sp>
      <p:sp>
        <p:nvSpPr>
          <p:cNvPr id="27" name="Tijdelijke aanduiding voor tekst 11"/>
          <p:cNvSpPr>
            <a:spLocks noGrp="1"/>
          </p:cNvSpPr>
          <p:nvPr>
            <p:ph type="body" sz="quarter" idx="16" hasCustomPrompt="1"/>
          </p:nvPr>
        </p:nvSpPr>
        <p:spPr>
          <a:xfrm>
            <a:off x="942915" y="1682996"/>
            <a:ext cx="9761597"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Tree>
    <p:extLst>
      <p:ext uri="{BB962C8B-B14F-4D97-AF65-F5344CB8AC3E}">
        <p14:creationId xmlns:p14="http://schemas.microsoft.com/office/powerpoint/2010/main" val="64741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el en 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11480801" y="209097"/>
            <a:ext cx="434974" cy="167930"/>
          </a:xfrm>
          <a:prstGeom prst="rect">
            <a:avLst/>
          </a:prstGeom>
        </p:spPr>
        <p:txBody>
          <a:bodyPr/>
          <a:lstStyle>
            <a:lvl1pPr algn="r">
              <a:defRPr sz="700" b="0" i="0">
                <a:solidFill>
                  <a:srgbClr val="53585F"/>
                </a:solidFill>
                <a:latin typeface="Arial" charset="0"/>
                <a:ea typeface="Arial" charset="0"/>
                <a:cs typeface="Arial" charset="0"/>
              </a:defRPr>
            </a:lvl1pPr>
          </a:lstStyle>
          <a:p>
            <a:fld id="{F5B7B5BC-FB51-A447-B349-2032B9F11FE2}" type="slidenum">
              <a:rPr lang="nl-NL" smtClean="0"/>
              <a:pPr/>
              <a:t>‹nr.›</a:t>
            </a:fld>
            <a:endParaRPr lang="nl-NL" dirty="0"/>
          </a:p>
        </p:txBody>
      </p:sp>
      <p:pic>
        <p:nvPicPr>
          <p:cNvPr id="10" name="Afbeelding 9">
            <a:extLst>
              <a:ext uri="{FF2B5EF4-FFF2-40B4-BE49-F238E27FC236}">
                <a16:creationId xmlns:a16="http://schemas.microsoft.com/office/drawing/2014/main" id="{C150815A-623E-684C-963F-32A6F1D119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193"/>
          <a:stretch/>
        </p:blipFill>
        <p:spPr>
          <a:xfrm>
            <a:off x="10940717" y="6442381"/>
            <a:ext cx="898601" cy="131411"/>
          </a:xfrm>
          <a:prstGeom prst="rect">
            <a:avLst/>
          </a:prstGeom>
        </p:spPr>
      </p:pic>
      <p:cxnSp>
        <p:nvCxnSpPr>
          <p:cNvPr id="8" name="Rechte verbindingslijn 7">
            <a:extLst>
              <a:ext uri="{FF2B5EF4-FFF2-40B4-BE49-F238E27FC236}">
                <a16:creationId xmlns:a16="http://schemas.microsoft.com/office/drawing/2014/main" id="{E99745C4-D488-FF4B-B17F-B7D4AD8A4A2F}"/>
              </a:ext>
            </a:extLst>
          </p:cNvPr>
          <p:cNvCxnSpPr>
            <a:cxnSpLocks/>
          </p:cNvCxnSpPr>
          <p:nvPr userDrawn="1"/>
        </p:nvCxnSpPr>
        <p:spPr>
          <a:xfrm flipV="1">
            <a:off x="1237243" y="3226371"/>
            <a:ext cx="0" cy="250262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E99745C4-D488-FF4B-B17F-B7D4AD8A4A2F}"/>
              </a:ext>
            </a:extLst>
          </p:cNvPr>
          <p:cNvCxnSpPr>
            <a:cxnSpLocks/>
          </p:cNvCxnSpPr>
          <p:nvPr userDrawn="1"/>
        </p:nvCxnSpPr>
        <p:spPr>
          <a:xfrm flipV="1">
            <a:off x="5764306" y="3226371"/>
            <a:ext cx="0" cy="250262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ijdelijke aanduiding voor tekst 2"/>
          <p:cNvSpPr>
            <a:spLocks noGrp="1"/>
          </p:cNvSpPr>
          <p:nvPr>
            <p:ph type="body" sz="quarter" idx="17"/>
          </p:nvPr>
        </p:nvSpPr>
        <p:spPr>
          <a:xfrm>
            <a:off x="1391479" y="3040697"/>
            <a:ext cx="4189752" cy="2688299"/>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jdelijke aanduiding voor tekst 2"/>
          <p:cNvSpPr>
            <a:spLocks noGrp="1"/>
          </p:cNvSpPr>
          <p:nvPr>
            <p:ph type="body" sz="quarter" idx="18"/>
          </p:nvPr>
        </p:nvSpPr>
        <p:spPr>
          <a:xfrm>
            <a:off x="5947383" y="3040697"/>
            <a:ext cx="4416490" cy="2688299"/>
          </a:xfrm>
        </p:spPr>
        <p:txBody>
          <a:bodyPr numCol="1" spcCol="180000">
            <a:noAutofit/>
          </a:bodyPr>
          <a:lstStyle>
            <a:lvl1pPr marL="0" indent="0">
              <a:lnSpc>
                <a:spcPct val="150000"/>
              </a:lnSpc>
              <a:buNone/>
              <a:defRPr sz="1824">
                <a:solidFill>
                  <a:schemeClr val="tx2"/>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824">
                <a:solidFill>
                  <a:schemeClr val="tx2"/>
                </a:solidFill>
              </a:defRPr>
            </a:lvl4pPr>
            <a:lvl5pPr marL="1828045" indent="0">
              <a:lnSpc>
                <a:spcPct val="150000"/>
              </a:lnSpc>
              <a:buNone/>
              <a:defRPr sz="1824">
                <a:solidFill>
                  <a:schemeClr val="tx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tekst 11"/>
          <p:cNvSpPr>
            <a:spLocks noGrp="1"/>
          </p:cNvSpPr>
          <p:nvPr>
            <p:ph type="body" sz="quarter" idx="16" hasCustomPrompt="1"/>
          </p:nvPr>
        </p:nvSpPr>
        <p:spPr>
          <a:xfrm>
            <a:off x="942915" y="1682996"/>
            <a:ext cx="9761597" cy="403232"/>
          </a:xfrm>
        </p:spPr>
        <p:txBody>
          <a:bodyPr>
            <a:noAutofit/>
          </a:bodyPr>
          <a:lstStyle>
            <a:lvl1pPr marL="0" marR="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sz="2395">
                <a:solidFill>
                  <a:schemeClr val="bg1">
                    <a:lumMod val="50000"/>
                  </a:schemeClr>
                </a:solidFill>
                <a:latin typeface="Georgia" charset="0"/>
                <a:ea typeface="Georgia" charset="0"/>
                <a:cs typeface="Georgia" charset="0"/>
              </a:defRPr>
            </a:lvl1pPr>
            <a:lvl2pPr marL="457012" indent="0">
              <a:buNone/>
              <a:defRPr sz="1600">
                <a:solidFill>
                  <a:schemeClr val="bg1">
                    <a:lumMod val="50000"/>
                  </a:schemeClr>
                </a:solidFill>
                <a:latin typeface="Georgia" charset="0"/>
                <a:ea typeface="Georgia" charset="0"/>
                <a:cs typeface="Georgia" charset="0"/>
              </a:defRPr>
            </a:lvl2pPr>
            <a:lvl3pPr marL="914022" indent="0">
              <a:buNone/>
              <a:defRPr sz="1600">
                <a:solidFill>
                  <a:schemeClr val="bg1">
                    <a:lumMod val="50000"/>
                  </a:schemeClr>
                </a:solidFill>
                <a:latin typeface="Georgia" charset="0"/>
                <a:ea typeface="Georgia" charset="0"/>
                <a:cs typeface="Georgia" charset="0"/>
              </a:defRPr>
            </a:lvl3pPr>
            <a:lvl4pPr marL="1371034" indent="0">
              <a:buNone/>
              <a:defRPr sz="1600">
                <a:solidFill>
                  <a:schemeClr val="bg1">
                    <a:lumMod val="50000"/>
                  </a:schemeClr>
                </a:solidFill>
                <a:latin typeface="Georgia" charset="0"/>
                <a:ea typeface="Georgia" charset="0"/>
                <a:cs typeface="Georgia" charset="0"/>
              </a:defRPr>
            </a:lvl4pPr>
            <a:lvl5pPr marL="1828045" indent="0">
              <a:buNone/>
              <a:defRPr sz="1600">
                <a:solidFill>
                  <a:schemeClr val="bg1">
                    <a:lumMod val="50000"/>
                  </a:schemeClr>
                </a:solidFill>
                <a:latin typeface="Georgia" charset="0"/>
                <a:ea typeface="Georgia" charset="0"/>
                <a:cs typeface="Georgia" charset="0"/>
              </a:defRPr>
            </a:lvl5pPr>
          </a:lstStyle>
          <a:p>
            <a:pPr marL="0" marR="0" lvl="0" indent="0" algn="l" defTabSz="914022"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err="1"/>
              <a:t>Subheader</a:t>
            </a:r>
            <a:r>
              <a:rPr lang="nl-NL" dirty="0"/>
              <a:t> in here</a:t>
            </a:r>
          </a:p>
        </p:txBody>
      </p:sp>
      <p:sp>
        <p:nvSpPr>
          <p:cNvPr id="17" name="Tijdelijke aanduiding voor tekst 2"/>
          <p:cNvSpPr>
            <a:spLocks noGrp="1"/>
          </p:cNvSpPr>
          <p:nvPr>
            <p:ph type="body" sz="quarter" idx="14" hasCustomPrompt="1"/>
          </p:nvPr>
        </p:nvSpPr>
        <p:spPr>
          <a:xfrm>
            <a:off x="922970" y="734640"/>
            <a:ext cx="9781541" cy="574519"/>
          </a:xfrm>
        </p:spPr>
        <p:txBody>
          <a:bodyPr anchor="b">
            <a:noAutofit/>
          </a:bodyPr>
          <a:lstStyle>
            <a:lvl1pPr marL="0" indent="0">
              <a:buFontTx/>
              <a:buNone/>
              <a:defRPr sz="3307" baseline="0"/>
            </a:lvl1pPr>
            <a:lvl2pPr marL="457011" indent="0">
              <a:buFontTx/>
              <a:buNone/>
              <a:defRPr sz="2509"/>
            </a:lvl2pPr>
            <a:lvl3pPr marL="914022" indent="0">
              <a:buFontTx/>
              <a:buNone/>
              <a:defRPr sz="2509"/>
            </a:lvl3pPr>
            <a:lvl4pPr marL="1371033" indent="0">
              <a:buFontTx/>
              <a:buNone/>
              <a:defRPr sz="2509"/>
            </a:lvl4pPr>
            <a:lvl5pPr marL="1828045" indent="0">
              <a:buFontTx/>
              <a:buNone/>
              <a:defRPr sz="2509"/>
            </a:lvl5pPr>
          </a:lstStyle>
          <a:p>
            <a:pPr lvl="0"/>
            <a:r>
              <a:rPr lang="nl-NL" dirty="0" err="1"/>
              <a:t>Title</a:t>
            </a:r>
            <a:r>
              <a:rPr lang="nl-NL" dirty="0"/>
              <a:t> </a:t>
            </a:r>
            <a:r>
              <a:rPr lang="nl-NL" dirty="0" err="1"/>
              <a:t>goes</a:t>
            </a:r>
            <a:r>
              <a:rPr lang="nl-NL" dirty="0"/>
              <a:t> in here</a:t>
            </a:r>
          </a:p>
        </p:txBody>
      </p:sp>
      <p:grpSp>
        <p:nvGrpSpPr>
          <p:cNvPr id="18" name="Groeperen 17"/>
          <p:cNvGrpSpPr/>
          <p:nvPr userDrawn="1"/>
        </p:nvGrpSpPr>
        <p:grpSpPr>
          <a:xfrm>
            <a:off x="1056996" y="1167154"/>
            <a:ext cx="285906" cy="329697"/>
            <a:chOff x="926936" y="1023151"/>
            <a:chExt cx="250726" cy="289019"/>
          </a:xfrm>
        </p:grpSpPr>
        <p:sp>
          <p:nvSpPr>
            <p:cNvPr id="19" name="Shape 2046">
              <a:extLst>
                <a:ext uri="{FF2B5EF4-FFF2-40B4-BE49-F238E27FC236}">
                  <a16:creationId xmlns:a16="http://schemas.microsoft.com/office/drawing/2014/main" id="{EB92160B-A97C-1A47-BD6B-5C2907112641}"/>
                </a:ext>
              </a:extLst>
            </p:cNvPr>
            <p:cNvSpPr/>
            <p:nvPr userDrawn="1"/>
          </p:nvSpPr>
          <p:spPr>
            <a:xfrm>
              <a:off x="926936" y="1312170"/>
              <a:ext cx="242506" cy="0"/>
            </a:xfrm>
            <a:prstGeom prst="line">
              <a:avLst/>
            </a:prstGeom>
            <a:ln w="34925">
              <a:solidFill>
                <a:srgbClr val="F0D223"/>
              </a:solidFill>
              <a:miter lim="400000"/>
            </a:ln>
          </p:spPr>
          <p:txBody>
            <a:bodyPr lIns="22266" tIns="22266" rIns="22266" bIns="22266" anchor="ctr"/>
            <a:lstStyle/>
            <a:p>
              <a:pPr>
                <a:defRPr sz="3200"/>
              </a:pPr>
              <a:endParaRPr lang="en-AU" sz="1600">
                <a:solidFill>
                  <a:srgbClr val="00329B"/>
                </a:solidFill>
                <a:latin typeface="Arial" charset="0"/>
              </a:endParaRPr>
            </a:p>
          </p:txBody>
        </p:sp>
        <p:sp>
          <p:nvSpPr>
            <p:cNvPr id="20" name="Rechthoek 19"/>
            <p:cNvSpPr/>
            <p:nvPr userDrawn="1"/>
          </p:nvSpPr>
          <p:spPr>
            <a:xfrm>
              <a:off x="930012" y="1023151"/>
              <a:ext cx="247650" cy="279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53"/>
            </a:p>
          </p:txBody>
        </p:sp>
      </p:grpSp>
      <p:sp>
        <p:nvSpPr>
          <p:cNvPr id="21" name="Tijdelijke aanduiding voor tekst 2"/>
          <p:cNvSpPr>
            <a:spLocks noGrp="1"/>
          </p:cNvSpPr>
          <p:nvPr>
            <p:ph type="body" sz="quarter" idx="22" hasCustomPrompt="1"/>
          </p:nvPr>
        </p:nvSpPr>
        <p:spPr>
          <a:xfrm>
            <a:off x="1391479" y="2595746"/>
            <a:ext cx="3936437" cy="454838"/>
          </a:xfrm>
        </p:spPr>
        <p:txBody>
          <a:bodyPr numCol="1" spcCol="180000">
            <a:noAutofit/>
          </a:bodyPr>
          <a:lstStyle>
            <a:lvl1pPr marL="0" indent="0">
              <a:lnSpc>
                <a:spcPct val="150000"/>
              </a:lnSpc>
              <a:buNone/>
              <a:defRPr sz="1824" b="1">
                <a:solidFill>
                  <a:schemeClr val="tx1"/>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200">
                <a:solidFill>
                  <a:schemeClr val="tx2"/>
                </a:solidFill>
              </a:defRPr>
            </a:lvl4pPr>
            <a:lvl5pPr marL="1828045" indent="0">
              <a:lnSpc>
                <a:spcPct val="150000"/>
              </a:lnSpc>
              <a:buNone/>
              <a:defRPr sz="1200">
                <a:solidFill>
                  <a:schemeClr val="tx2"/>
                </a:solidFill>
              </a:defRPr>
            </a:lvl5pPr>
          </a:lstStyle>
          <a:p>
            <a:pPr lvl="0"/>
            <a:r>
              <a:rPr lang="nl-NL" dirty="0" err="1"/>
              <a:t>Title</a:t>
            </a:r>
            <a:r>
              <a:rPr lang="nl-NL" dirty="0"/>
              <a:t> in here</a:t>
            </a:r>
          </a:p>
        </p:txBody>
      </p:sp>
      <p:sp>
        <p:nvSpPr>
          <p:cNvPr id="22" name="Tijdelijke aanduiding voor tekst 2"/>
          <p:cNvSpPr>
            <a:spLocks noGrp="1"/>
          </p:cNvSpPr>
          <p:nvPr>
            <p:ph type="body" sz="quarter" idx="24" hasCustomPrompt="1"/>
          </p:nvPr>
        </p:nvSpPr>
        <p:spPr>
          <a:xfrm>
            <a:off x="5947383" y="2595745"/>
            <a:ext cx="3936437" cy="454839"/>
          </a:xfrm>
        </p:spPr>
        <p:txBody>
          <a:bodyPr numCol="1" spcCol="180000">
            <a:noAutofit/>
          </a:bodyPr>
          <a:lstStyle>
            <a:lvl1pPr marL="0" indent="0">
              <a:lnSpc>
                <a:spcPct val="150000"/>
              </a:lnSpc>
              <a:buNone/>
              <a:defRPr sz="1824" b="1">
                <a:solidFill>
                  <a:schemeClr val="tx1"/>
                </a:solidFill>
              </a:defRPr>
            </a:lvl1pPr>
            <a:lvl2pPr marL="457012" indent="0">
              <a:lnSpc>
                <a:spcPct val="150000"/>
              </a:lnSpc>
              <a:buNone/>
              <a:defRPr sz="1824">
                <a:solidFill>
                  <a:schemeClr val="tx2"/>
                </a:solidFill>
              </a:defRPr>
            </a:lvl2pPr>
            <a:lvl3pPr marL="914022" indent="0">
              <a:lnSpc>
                <a:spcPct val="150000"/>
              </a:lnSpc>
              <a:buNone/>
              <a:defRPr sz="1824">
                <a:solidFill>
                  <a:schemeClr val="tx2"/>
                </a:solidFill>
              </a:defRPr>
            </a:lvl3pPr>
            <a:lvl4pPr marL="1371034" indent="0">
              <a:lnSpc>
                <a:spcPct val="150000"/>
              </a:lnSpc>
              <a:buNone/>
              <a:defRPr sz="1200">
                <a:solidFill>
                  <a:schemeClr val="tx2"/>
                </a:solidFill>
              </a:defRPr>
            </a:lvl4pPr>
            <a:lvl5pPr marL="1828045" indent="0">
              <a:lnSpc>
                <a:spcPct val="150000"/>
              </a:lnSpc>
              <a:buNone/>
              <a:defRPr sz="1200">
                <a:solidFill>
                  <a:schemeClr val="tx2"/>
                </a:solidFill>
              </a:defRPr>
            </a:lvl5pPr>
          </a:lstStyle>
          <a:p>
            <a:pPr lvl="0"/>
            <a:r>
              <a:rPr lang="nl-NL" dirty="0" err="1"/>
              <a:t>Title</a:t>
            </a:r>
            <a:r>
              <a:rPr lang="nl-NL" dirty="0"/>
              <a:t> in here</a:t>
            </a:r>
          </a:p>
        </p:txBody>
      </p:sp>
    </p:spTree>
    <p:extLst>
      <p:ext uri="{BB962C8B-B14F-4D97-AF65-F5344CB8AC3E}">
        <p14:creationId xmlns:p14="http://schemas.microsoft.com/office/powerpoint/2010/main" val="188676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2"/>
          </a:xfrm>
          <a:prstGeom prst="rect">
            <a:avLst/>
          </a:prstGeom>
        </p:spPr>
        <p:txBody>
          <a:bodyPr vert="horz" lIns="91440" tIns="45720" rIns="91440" bIns="45720" rtlCol="0" anchor="ctr">
            <a:normAutofit/>
          </a:bodyPr>
          <a:lstStyle/>
          <a:p>
            <a:r>
              <a:rPr lang="nl-NL" dirty="0"/>
              <a:t>Titelstijl van </a:t>
            </a:r>
            <a:r>
              <a:rPr lang="nl-NL"/>
              <a:t>model bewerken</a:t>
            </a:r>
            <a:endParaRPr lang="nl-NL" dirty="0"/>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a:t>Vijfde niveau</a:t>
            </a:r>
            <a:endParaRPr lang="nl-NL"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66" b="0" i="0">
                <a:solidFill>
                  <a:schemeClr val="accent3"/>
                </a:solidFill>
                <a:latin typeface="Arial" charset="0"/>
                <a:ea typeface="Arial" charset="0"/>
                <a:cs typeface="Arial" charset="0"/>
              </a:defRPr>
            </a:lvl1pPr>
          </a:lstStyle>
          <a:p>
            <a:endParaRPr lang="nl-NL" dirty="0"/>
          </a:p>
        </p:txBody>
      </p:sp>
    </p:spTree>
    <p:extLst>
      <p:ext uri="{BB962C8B-B14F-4D97-AF65-F5344CB8AC3E}">
        <p14:creationId xmlns:p14="http://schemas.microsoft.com/office/powerpoint/2010/main" val="4265687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914022" rtl="0" eaLnBrk="1" latinLnBrk="0" hangingPunct="1">
        <a:lnSpc>
          <a:spcPct val="90000"/>
        </a:lnSpc>
        <a:spcBef>
          <a:spcPct val="0"/>
        </a:spcBef>
        <a:buNone/>
        <a:defRPr sz="4398" b="0" i="0" kern="1200">
          <a:solidFill>
            <a:schemeClr val="tx1"/>
          </a:solidFill>
          <a:latin typeface="Arial" charset="0"/>
          <a:ea typeface="Arial" charset="0"/>
          <a:cs typeface="Arial" charset="0"/>
        </a:defRPr>
      </a:lvl1pPr>
    </p:titleStyle>
    <p:bodyStyle>
      <a:lvl1pPr marL="228506" indent="-228506" algn="l" defTabSz="914022" rtl="0" eaLnBrk="1" latinLnBrk="0" hangingPunct="1">
        <a:lnSpc>
          <a:spcPct val="90000"/>
        </a:lnSpc>
        <a:spcBef>
          <a:spcPts val="1000"/>
        </a:spcBef>
        <a:buFont typeface="Arial" panose="020B0604020202020204" pitchFamily="34" charset="0"/>
        <a:buChar char="•"/>
        <a:defRPr sz="2798" b="0" i="0" kern="1200">
          <a:solidFill>
            <a:schemeClr val="tx1"/>
          </a:solidFill>
          <a:latin typeface="Arial" charset="0"/>
          <a:ea typeface="Arial" charset="0"/>
          <a:cs typeface="Arial" charset="0"/>
        </a:defRPr>
      </a:lvl1pPr>
      <a:lvl2pPr marL="685516" indent="-228506" algn="l" defTabSz="914022" rtl="0" eaLnBrk="1" latinLnBrk="0" hangingPunct="1">
        <a:lnSpc>
          <a:spcPct val="90000"/>
        </a:lnSpc>
        <a:spcBef>
          <a:spcPts val="499"/>
        </a:spcBef>
        <a:buFont typeface="Arial" panose="020B0604020202020204" pitchFamily="34" charset="0"/>
        <a:buChar char="•"/>
        <a:defRPr sz="2399" b="0" i="0" kern="1200">
          <a:solidFill>
            <a:schemeClr val="tx1"/>
          </a:solidFill>
          <a:latin typeface="Arial" charset="0"/>
          <a:ea typeface="Arial" charset="0"/>
          <a:cs typeface="Arial" charset="0"/>
        </a:defRPr>
      </a:lvl2pPr>
      <a:lvl3pPr marL="1142528" indent="-228506" algn="l" defTabSz="914022" rtl="0" eaLnBrk="1" latinLnBrk="0" hangingPunct="1">
        <a:lnSpc>
          <a:spcPct val="90000"/>
        </a:lnSpc>
        <a:spcBef>
          <a:spcPts val="499"/>
        </a:spcBef>
        <a:buFont typeface="Arial" panose="020B0604020202020204" pitchFamily="34" charset="0"/>
        <a:buChar char="•"/>
        <a:defRPr sz="1999" b="0" i="0" kern="1200">
          <a:solidFill>
            <a:schemeClr val="tx1"/>
          </a:solidFill>
          <a:latin typeface="Arial" charset="0"/>
          <a:ea typeface="Arial" charset="0"/>
          <a:cs typeface="Arial" charset="0"/>
        </a:defRPr>
      </a:lvl3pPr>
      <a:lvl4pPr marL="1599539" indent="-228506" algn="l" defTabSz="914022" rtl="0" eaLnBrk="1" latinLnBrk="0" hangingPunct="1">
        <a:lnSpc>
          <a:spcPct val="90000"/>
        </a:lnSpc>
        <a:spcBef>
          <a:spcPts val="499"/>
        </a:spcBef>
        <a:buFont typeface="Arial" panose="020B0604020202020204" pitchFamily="34" charset="0"/>
        <a:buChar char="•"/>
        <a:defRPr sz="1799" b="0" i="0" kern="1200">
          <a:solidFill>
            <a:schemeClr val="tx1"/>
          </a:solidFill>
          <a:latin typeface="Arial" charset="0"/>
          <a:ea typeface="Arial" charset="0"/>
          <a:cs typeface="Arial" charset="0"/>
        </a:defRPr>
      </a:lvl4pPr>
      <a:lvl5pPr marL="2056550" indent="-228506" algn="l" defTabSz="914022" rtl="0" eaLnBrk="1" latinLnBrk="0" hangingPunct="1">
        <a:lnSpc>
          <a:spcPct val="90000"/>
        </a:lnSpc>
        <a:spcBef>
          <a:spcPts val="499"/>
        </a:spcBef>
        <a:buFont typeface="Arial" panose="020B0604020202020204" pitchFamily="34" charset="0"/>
        <a:buChar char="•"/>
        <a:defRPr sz="1799" b="0" i="0" kern="1200">
          <a:solidFill>
            <a:schemeClr val="tx1"/>
          </a:solidFill>
          <a:latin typeface="Arial" charset="0"/>
          <a:ea typeface="Arial" charset="0"/>
          <a:cs typeface="Arial" charset="0"/>
        </a:defRPr>
      </a:lvl5pPr>
      <a:lvl6pPr marL="2513561" indent="-228506" algn="l" defTabSz="914022"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6pPr>
      <a:lvl7pPr marL="2970573" indent="-228506" algn="l" defTabSz="914022"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7pPr>
      <a:lvl8pPr marL="3427583" indent="-228506" algn="l" defTabSz="914022"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8pPr>
      <a:lvl9pPr marL="3884595" indent="-228506" algn="l" defTabSz="914022"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22" rtl="0" eaLnBrk="1" latinLnBrk="0" hangingPunct="1">
        <a:defRPr sz="1799" kern="1200">
          <a:solidFill>
            <a:schemeClr val="tx1"/>
          </a:solidFill>
          <a:latin typeface="+mn-lt"/>
          <a:ea typeface="+mn-ea"/>
          <a:cs typeface="+mn-cs"/>
        </a:defRPr>
      </a:lvl1pPr>
      <a:lvl2pPr marL="457012" algn="l" defTabSz="914022" rtl="0" eaLnBrk="1" latinLnBrk="0" hangingPunct="1">
        <a:defRPr sz="1799" kern="1200">
          <a:solidFill>
            <a:schemeClr val="tx1"/>
          </a:solidFill>
          <a:latin typeface="+mn-lt"/>
          <a:ea typeface="+mn-ea"/>
          <a:cs typeface="+mn-cs"/>
        </a:defRPr>
      </a:lvl2pPr>
      <a:lvl3pPr marL="914022" algn="l" defTabSz="914022" rtl="0" eaLnBrk="1" latinLnBrk="0" hangingPunct="1">
        <a:defRPr sz="1799" kern="1200">
          <a:solidFill>
            <a:schemeClr val="tx1"/>
          </a:solidFill>
          <a:latin typeface="+mn-lt"/>
          <a:ea typeface="+mn-ea"/>
          <a:cs typeface="+mn-cs"/>
        </a:defRPr>
      </a:lvl3pPr>
      <a:lvl4pPr marL="1371034" algn="l" defTabSz="914022" rtl="0" eaLnBrk="1" latinLnBrk="0" hangingPunct="1">
        <a:defRPr sz="1799" kern="1200">
          <a:solidFill>
            <a:schemeClr val="tx1"/>
          </a:solidFill>
          <a:latin typeface="+mn-lt"/>
          <a:ea typeface="+mn-ea"/>
          <a:cs typeface="+mn-cs"/>
        </a:defRPr>
      </a:lvl4pPr>
      <a:lvl5pPr marL="1828045" algn="l" defTabSz="914022" rtl="0" eaLnBrk="1" latinLnBrk="0" hangingPunct="1">
        <a:defRPr sz="1799" kern="1200">
          <a:solidFill>
            <a:schemeClr val="tx1"/>
          </a:solidFill>
          <a:latin typeface="+mn-lt"/>
          <a:ea typeface="+mn-ea"/>
          <a:cs typeface="+mn-cs"/>
        </a:defRPr>
      </a:lvl5pPr>
      <a:lvl6pPr marL="2285056" algn="l" defTabSz="914022" rtl="0" eaLnBrk="1" latinLnBrk="0" hangingPunct="1">
        <a:defRPr sz="1799" kern="1200">
          <a:solidFill>
            <a:schemeClr val="tx1"/>
          </a:solidFill>
          <a:latin typeface="+mn-lt"/>
          <a:ea typeface="+mn-ea"/>
          <a:cs typeface="+mn-cs"/>
        </a:defRPr>
      </a:lvl6pPr>
      <a:lvl7pPr marL="2742067" algn="l" defTabSz="914022" rtl="0" eaLnBrk="1" latinLnBrk="0" hangingPunct="1">
        <a:defRPr sz="1799" kern="1200">
          <a:solidFill>
            <a:schemeClr val="tx1"/>
          </a:solidFill>
          <a:latin typeface="+mn-lt"/>
          <a:ea typeface="+mn-ea"/>
          <a:cs typeface="+mn-cs"/>
        </a:defRPr>
      </a:lvl7pPr>
      <a:lvl8pPr marL="3199079" algn="l" defTabSz="914022" rtl="0" eaLnBrk="1" latinLnBrk="0" hangingPunct="1">
        <a:defRPr sz="1799" kern="1200">
          <a:solidFill>
            <a:schemeClr val="tx1"/>
          </a:solidFill>
          <a:latin typeface="+mn-lt"/>
          <a:ea typeface="+mn-ea"/>
          <a:cs typeface="+mn-cs"/>
        </a:defRPr>
      </a:lvl8pPr>
      <a:lvl9pPr marL="3656089" algn="l" defTabSz="914022"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avrotros.nl/verantwoording~46/" TargetMode="External"/><Relationship Id="rId2" Type="http://schemas.openxmlformats.org/officeDocument/2006/relationships/hyperlink" Target="https://over.npo.nl/voor-makers/informatieverzoek" TargetMode="External"/><Relationship Id="rId1" Type="http://schemas.openxmlformats.org/officeDocument/2006/relationships/slideLayout" Target="../slideLayouts/slideLayout2.xml"/><Relationship Id="rId4" Type="http://schemas.openxmlformats.org/officeDocument/2006/relationships/hyperlink" Target="https://over.eo.nl/cont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251736" y="-206965"/>
            <a:ext cx="7162011" cy="7162011"/>
          </a:xfrm>
          <a:prstGeom prst="rect">
            <a:avLst/>
          </a:prstGeom>
        </p:spPr>
      </p:pic>
      <p:sp>
        <p:nvSpPr>
          <p:cNvPr id="68" name="mainTitle">
            <a:extLst>
              <a:ext uri="{FF2B5EF4-FFF2-40B4-BE49-F238E27FC236}">
                <a16:creationId xmlns:a16="http://schemas.microsoft.com/office/drawing/2014/main" id="{9588A72A-60A6-5F4E-86C9-3FAB41AD1C04}"/>
              </a:ext>
            </a:extLst>
          </p:cNvPr>
          <p:cNvSpPr txBox="1"/>
          <p:nvPr/>
        </p:nvSpPr>
        <p:spPr>
          <a:xfrm>
            <a:off x="836704" y="2739407"/>
            <a:ext cx="4634756" cy="140371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1038841"/>
            <a:r>
              <a:rPr lang="nl-NL" sz="4561" dirty="0">
                <a:solidFill>
                  <a:srgbClr val="002C95"/>
                </a:solidFill>
                <a:latin typeface="Arial" charset="0"/>
                <a:ea typeface="Arial" charset="0"/>
                <a:cs typeface="Arial" charset="0"/>
              </a:rPr>
              <a:t>Transparantie &amp; billijke vergoeding</a:t>
            </a:r>
          </a:p>
        </p:txBody>
      </p:sp>
      <p:sp>
        <p:nvSpPr>
          <p:cNvPr id="63" name="Shape 2046">
            <a:extLst>
              <a:ext uri="{FF2B5EF4-FFF2-40B4-BE49-F238E27FC236}">
                <a16:creationId xmlns:a16="http://schemas.microsoft.com/office/drawing/2014/main" id="{E9DA585C-E671-D44A-B400-9816EBD43305}"/>
              </a:ext>
            </a:extLst>
          </p:cNvPr>
          <p:cNvSpPr/>
          <p:nvPr/>
        </p:nvSpPr>
        <p:spPr>
          <a:xfrm>
            <a:off x="856681" y="4666816"/>
            <a:ext cx="539795" cy="0"/>
          </a:xfrm>
          <a:prstGeom prst="line">
            <a:avLst/>
          </a:prstGeom>
          <a:ln w="53975">
            <a:solidFill>
              <a:srgbClr val="EFD524"/>
            </a:solidFill>
            <a:miter lim="400000"/>
          </a:ln>
        </p:spPr>
        <p:txBody>
          <a:bodyPr lIns="25390" tIns="25390" rIns="25390" bIns="25390" anchor="ctr"/>
          <a:lstStyle/>
          <a:p>
            <a:pPr defTabSz="1038841">
              <a:defRPr sz="3200"/>
            </a:pPr>
            <a:endParaRPr lang="nl-NL" sz="1600" dirty="0">
              <a:solidFill>
                <a:srgbClr val="00329B"/>
              </a:solidFill>
              <a:latin typeface="Arial" charset="0"/>
            </a:endParaRPr>
          </a:p>
        </p:txBody>
      </p:sp>
      <p:sp>
        <p:nvSpPr>
          <p:cNvPr id="69" name="Author">
            <a:extLst>
              <a:ext uri="{FF2B5EF4-FFF2-40B4-BE49-F238E27FC236}">
                <a16:creationId xmlns:a16="http://schemas.microsoft.com/office/drawing/2014/main" id="{36A83454-5932-B542-9DC8-2419150F53DE}"/>
              </a:ext>
            </a:extLst>
          </p:cNvPr>
          <p:cNvSpPr txBox="1"/>
          <p:nvPr/>
        </p:nvSpPr>
        <p:spPr>
          <a:xfrm>
            <a:off x="856681" y="4813997"/>
            <a:ext cx="3632104" cy="52065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lnSpc>
                <a:spcPct val="150000"/>
              </a:lnSpc>
              <a:defRPr sz="1200">
                <a:solidFill>
                  <a:srgbClr val="FFFFFF">
                    <a:alpha val="60000"/>
                  </a:srgbClr>
                </a:solidFill>
                <a:latin typeface="Titillium"/>
                <a:ea typeface="Titillium"/>
                <a:cs typeface="Titillium"/>
                <a:sym typeface="Titillium"/>
              </a:defRPr>
            </a:lvl1pPr>
          </a:lstStyle>
          <a:p>
            <a:pPr defTabSz="1038841">
              <a:lnSpc>
                <a:spcPct val="110000"/>
              </a:lnSpc>
            </a:pPr>
            <a:r>
              <a:rPr lang="nl-NL" sz="1600" dirty="0">
                <a:solidFill>
                  <a:srgbClr val="FFFFFF">
                    <a:lumMod val="50000"/>
                  </a:srgbClr>
                </a:solidFill>
                <a:latin typeface="Arial" charset="0"/>
                <a:ea typeface="Arial" charset="0"/>
                <a:cs typeface="Arial" charset="0"/>
              </a:rPr>
              <a:t>Sophie van Loon</a:t>
            </a:r>
          </a:p>
          <a:p>
            <a:pPr defTabSz="1038841">
              <a:lnSpc>
                <a:spcPct val="110000"/>
              </a:lnSpc>
            </a:pPr>
            <a:r>
              <a:rPr lang="nl-NL" sz="1600" dirty="0">
                <a:solidFill>
                  <a:srgbClr val="FFFFFF">
                    <a:lumMod val="50000"/>
                  </a:srgbClr>
                </a:solidFill>
                <a:latin typeface="Arial" charset="0"/>
                <a:ea typeface="Arial" charset="0"/>
                <a:cs typeface="Arial" charset="0"/>
              </a:rPr>
              <a:t>VVA studiemiddag 9 februari 2024</a:t>
            </a:r>
          </a:p>
        </p:txBody>
      </p:sp>
      <p:pic>
        <p:nvPicPr>
          <p:cNvPr id="74" name="Afbeelding 73">
            <a:extLst>
              <a:ext uri="{FF2B5EF4-FFF2-40B4-BE49-F238E27FC236}">
                <a16:creationId xmlns:a16="http://schemas.microsoft.com/office/drawing/2014/main" id="{40551AA8-DCD3-0646-8610-83525E1C6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425" y="1088333"/>
            <a:ext cx="2427206" cy="563981"/>
          </a:xfrm>
          <a:prstGeom prst="rect">
            <a:avLst/>
          </a:prstGeom>
        </p:spPr>
      </p:pic>
      <p:sp>
        <p:nvSpPr>
          <p:cNvPr id="16" name="Rechthoek 15">
            <a:extLst>
              <a:ext uri="{FF2B5EF4-FFF2-40B4-BE49-F238E27FC236}">
                <a16:creationId xmlns:a16="http://schemas.microsoft.com/office/drawing/2014/main" id="{4E0014CF-7E5B-7442-AFE6-3EC25FE16294}"/>
              </a:ext>
            </a:extLst>
          </p:cNvPr>
          <p:cNvSpPr/>
          <p:nvPr/>
        </p:nvSpPr>
        <p:spPr>
          <a:xfrm rot="5400000" flipV="1">
            <a:off x="4603896" y="3738272"/>
            <a:ext cx="2984210" cy="110009"/>
          </a:xfrm>
          <a:prstGeom prst="rect">
            <a:avLst/>
          </a:prstGeom>
          <a:solidFill>
            <a:srgbClr val="F0D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8841"/>
            <a:endParaRPr lang="nl-NL" sz="900"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198640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D596D5E-909D-3EB6-2BE5-FD1AE1202D7F}"/>
              </a:ext>
            </a:extLst>
          </p:cNvPr>
          <p:cNvSpPr>
            <a:spLocks noGrp="1"/>
          </p:cNvSpPr>
          <p:nvPr>
            <p:ph type="sldNum" sz="quarter" idx="12"/>
          </p:nvPr>
        </p:nvSpPr>
        <p:spPr/>
        <p:txBody>
          <a:bodyPr/>
          <a:lstStyle/>
          <a:p>
            <a:pPr defTabSz="1038841"/>
            <a:fld id="{F5B7B5BC-FB51-A447-B349-2032B9F11FE2}" type="slidenum">
              <a:rPr lang="nl-NL"/>
              <a:pPr defTabSz="1038841"/>
              <a:t>2</a:t>
            </a:fld>
            <a:endParaRPr lang="nl-NL" dirty="0"/>
          </a:p>
        </p:txBody>
      </p:sp>
      <p:sp>
        <p:nvSpPr>
          <p:cNvPr id="3" name="Tijdelijke aanduiding voor tekst 2">
            <a:extLst>
              <a:ext uri="{FF2B5EF4-FFF2-40B4-BE49-F238E27FC236}">
                <a16:creationId xmlns:a16="http://schemas.microsoft.com/office/drawing/2014/main" id="{8A37F247-A9BC-770E-7C61-2BAD497C8124}"/>
              </a:ext>
            </a:extLst>
          </p:cNvPr>
          <p:cNvSpPr>
            <a:spLocks noGrp="1"/>
          </p:cNvSpPr>
          <p:nvPr>
            <p:ph type="body" sz="quarter" idx="17"/>
          </p:nvPr>
        </p:nvSpPr>
        <p:spPr>
          <a:xfrm>
            <a:off x="968103" y="2122285"/>
            <a:ext cx="8756531" cy="3105873"/>
          </a:xfrm>
        </p:spPr>
        <p:txBody>
          <a:bodyPr/>
          <a:lstStyle/>
          <a:p>
            <a:pPr marL="325841" indent="-325841">
              <a:buFont typeface="Arial" panose="020B0604020202020204" pitchFamily="34" charset="0"/>
              <a:buChar char="•"/>
            </a:pPr>
            <a:r>
              <a:rPr lang="nl-NL" dirty="0"/>
              <a:t>Ten opzichte van rechthebbenden en andere </a:t>
            </a:r>
            <a:r>
              <a:rPr lang="nl-NL" dirty="0" err="1"/>
              <a:t>cbo’s</a:t>
            </a:r>
            <a:r>
              <a:rPr lang="nl-NL" dirty="0"/>
              <a:t> (artikel 18-22 Richtlijn Toezicht; artikel 2m – 2q Wet Toezicht) </a:t>
            </a:r>
          </a:p>
          <a:p>
            <a:pPr lvl="1"/>
            <a:r>
              <a:rPr lang="nl-NL" sz="1596" dirty="0"/>
              <a:t>“Elke collectieve beheerorganisatie (…) moet daarom worden verplicht de individuele rechthebbenden ten minste eenmaal per jaar bepaalde informatie te verschaffen, zoals de aan hen toegewezen of betaalde bedragen en de inhoudingen. Ook moeten de collectieve beheerorganisaties worden verplicht voldoende informatie (…) te verschaffen aan de andere collectieve beheerorganisaties wier rechten zij beheren (…)” (overweging 34 Richtlijn Toezicht)</a:t>
            </a:r>
          </a:p>
          <a:p>
            <a:pPr marL="325841" indent="-325841">
              <a:buFont typeface="Arial" panose="020B0604020202020204" pitchFamily="34" charset="0"/>
              <a:buChar char="•"/>
              <a:defRPr/>
            </a:pPr>
            <a:r>
              <a:rPr lang="nl-NL" dirty="0">
                <a:solidFill>
                  <a:srgbClr val="525252"/>
                </a:solidFill>
              </a:rPr>
              <a:t>Ten opzichte van gebruikers (artikel 16 Richtlijn Toezicht; artikel 2l Wet Toezicht)</a:t>
            </a:r>
          </a:p>
          <a:p>
            <a:pPr lvl="1">
              <a:defRPr/>
            </a:pPr>
            <a:r>
              <a:rPr lang="nl-NL" sz="1596" dirty="0">
                <a:solidFill>
                  <a:srgbClr val="525252"/>
                </a:solidFill>
              </a:rPr>
              <a:t>“collectieve beheersorganisaties en gebruikers verschaffen elkaar over en weer alle noodzakelijke informatie”</a:t>
            </a:r>
          </a:p>
          <a:p>
            <a:pPr lvl="1"/>
            <a:endParaRPr lang="nl-NL" sz="1596" dirty="0"/>
          </a:p>
        </p:txBody>
      </p:sp>
      <p:sp>
        <p:nvSpPr>
          <p:cNvPr id="4" name="Tijdelijke aanduiding voor tekst 3">
            <a:extLst>
              <a:ext uri="{FF2B5EF4-FFF2-40B4-BE49-F238E27FC236}">
                <a16:creationId xmlns:a16="http://schemas.microsoft.com/office/drawing/2014/main" id="{E587FC0E-2010-806F-5C53-67F30535E27F}"/>
              </a:ext>
            </a:extLst>
          </p:cNvPr>
          <p:cNvSpPr>
            <a:spLocks noGrp="1"/>
          </p:cNvSpPr>
          <p:nvPr>
            <p:ph type="body" sz="quarter" idx="14"/>
          </p:nvPr>
        </p:nvSpPr>
        <p:spPr/>
        <p:txBody>
          <a:bodyPr/>
          <a:lstStyle/>
          <a:p>
            <a:r>
              <a:rPr lang="nl-NL" dirty="0"/>
              <a:t>Transparantieverplichtingen </a:t>
            </a:r>
          </a:p>
        </p:txBody>
      </p:sp>
      <p:sp>
        <p:nvSpPr>
          <p:cNvPr id="5" name="Tijdelijke aanduiding voor tekst 4">
            <a:extLst>
              <a:ext uri="{FF2B5EF4-FFF2-40B4-BE49-F238E27FC236}">
                <a16:creationId xmlns:a16="http://schemas.microsoft.com/office/drawing/2014/main" id="{F5478AE0-4A1D-5753-0097-CC4CCB5C8069}"/>
              </a:ext>
            </a:extLst>
          </p:cNvPr>
          <p:cNvSpPr>
            <a:spLocks noGrp="1"/>
          </p:cNvSpPr>
          <p:nvPr>
            <p:ph type="body" sz="quarter" idx="16"/>
          </p:nvPr>
        </p:nvSpPr>
        <p:spPr/>
        <p:txBody>
          <a:bodyPr/>
          <a:lstStyle/>
          <a:p>
            <a:r>
              <a:rPr lang="nl-NL" dirty="0"/>
              <a:t>Voor </a:t>
            </a:r>
            <a:r>
              <a:rPr lang="nl-NL" dirty="0" err="1"/>
              <a:t>cbo’s</a:t>
            </a:r>
            <a:r>
              <a:rPr lang="nl-NL" dirty="0"/>
              <a:t>:</a:t>
            </a:r>
          </a:p>
        </p:txBody>
      </p:sp>
    </p:spTree>
    <p:extLst>
      <p:ext uri="{BB962C8B-B14F-4D97-AF65-F5344CB8AC3E}">
        <p14:creationId xmlns:p14="http://schemas.microsoft.com/office/powerpoint/2010/main" val="173684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13E5A2F-1BEE-38E8-C0CA-07B1F7B5B811}"/>
              </a:ext>
            </a:extLst>
          </p:cNvPr>
          <p:cNvSpPr>
            <a:spLocks noGrp="1"/>
          </p:cNvSpPr>
          <p:nvPr>
            <p:ph type="sldNum" sz="quarter" idx="12"/>
          </p:nvPr>
        </p:nvSpPr>
        <p:spPr/>
        <p:txBody>
          <a:bodyPr/>
          <a:lstStyle/>
          <a:p>
            <a:pPr defTabSz="1038841"/>
            <a:fld id="{F5B7B5BC-FB51-A447-B349-2032B9F11FE2}" type="slidenum">
              <a:rPr lang="nl-NL"/>
              <a:pPr defTabSz="1038841"/>
              <a:t>3</a:t>
            </a:fld>
            <a:endParaRPr lang="nl-NL" dirty="0"/>
          </a:p>
        </p:txBody>
      </p:sp>
      <p:sp>
        <p:nvSpPr>
          <p:cNvPr id="3" name="Tijdelijke aanduiding voor tekst 2">
            <a:extLst>
              <a:ext uri="{FF2B5EF4-FFF2-40B4-BE49-F238E27FC236}">
                <a16:creationId xmlns:a16="http://schemas.microsoft.com/office/drawing/2014/main" id="{63886AF4-1A47-4CC0-34CB-C1635AC9C65C}"/>
              </a:ext>
            </a:extLst>
          </p:cNvPr>
          <p:cNvSpPr>
            <a:spLocks noGrp="1"/>
          </p:cNvSpPr>
          <p:nvPr>
            <p:ph type="body" sz="quarter" idx="16"/>
          </p:nvPr>
        </p:nvSpPr>
        <p:spPr/>
        <p:txBody>
          <a:bodyPr/>
          <a:lstStyle/>
          <a:p>
            <a:r>
              <a:rPr lang="nl-NL" dirty="0"/>
              <a:t>Voor exploitanten en andere partijen  </a:t>
            </a:r>
          </a:p>
        </p:txBody>
      </p:sp>
      <p:sp>
        <p:nvSpPr>
          <p:cNvPr id="4" name="Tijdelijke aanduiding voor tekst 3">
            <a:extLst>
              <a:ext uri="{FF2B5EF4-FFF2-40B4-BE49-F238E27FC236}">
                <a16:creationId xmlns:a16="http://schemas.microsoft.com/office/drawing/2014/main" id="{89B561D5-6E49-AB73-66F8-39CB5D6C09C2}"/>
              </a:ext>
            </a:extLst>
          </p:cNvPr>
          <p:cNvSpPr>
            <a:spLocks noGrp="1"/>
          </p:cNvSpPr>
          <p:nvPr>
            <p:ph type="body" sz="quarter" idx="14"/>
          </p:nvPr>
        </p:nvSpPr>
        <p:spPr/>
        <p:txBody>
          <a:bodyPr/>
          <a:lstStyle/>
          <a:p>
            <a:r>
              <a:rPr lang="nl-NL" dirty="0"/>
              <a:t>Transparantieverplichtingen </a:t>
            </a:r>
          </a:p>
        </p:txBody>
      </p:sp>
      <p:sp>
        <p:nvSpPr>
          <p:cNvPr id="9" name="Tekstvak 8">
            <a:extLst>
              <a:ext uri="{FF2B5EF4-FFF2-40B4-BE49-F238E27FC236}">
                <a16:creationId xmlns:a16="http://schemas.microsoft.com/office/drawing/2014/main" id="{4BECE103-0819-EA02-0B91-C0AD410C8C55}"/>
              </a:ext>
            </a:extLst>
          </p:cNvPr>
          <p:cNvSpPr txBox="1"/>
          <p:nvPr/>
        </p:nvSpPr>
        <p:spPr>
          <a:xfrm>
            <a:off x="922970" y="2142871"/>
            <a:ext cx="9041286" cy="5340244"/>
          </a:xfrm>
          <a:prstGeom prst="rect">
            <a:avLst/>
          </a:prstGeom>
          <a:noFill/>
        </p:spPr>
        <p:txBody>
          <a:bodyPr wrap="square">
            <a:spAutoFit/>
          </a:bodyPr>
          <a:lstStyle/>
          <a:p>
            <a:pPr marL="342900" indent="-342900" defTabSz="914022">
              <a:lnSpc>
                <a:spcPct val="150000"/>
              </a:lnSpc>
              <a:spcBef>
                <a:spcPts val="1000"/>
              </a:spcBef>
              <a:buFont typeface="Arial" panose="020B0604020202020204" pitchFamily="34" charset="0"/>
              <a:buChar char="•"/>
              <a:defRPr/>
            </a:pPr>
            <a:r>
              <a:rPr lang="nl-NL" sz="1600" dirty="0">
                <a:solidFill>
                  <a:srgbClr val="525252"/>
                </a:solidFill>
                <a:latin typeface="Arial" charset="0"/>
                <a:cs typeface="Arial" charset="0"/>
              </a:rPr>
              <a:t>Informatieverplichting ex artikel 15g </a:t>
            </a:r>
            <a:r>
              <a:rPr lang="nl-NL" sz="1600" dirty="0" err="1">
                <a:solidFill>
                  <a:srgbClr val="525252"/>
                </a:solidFill>
                <a:latin typeface="Arial" charset="0"/>
                <a:cs typeface="Arial" charset="0"/>
              </a:rPr>
              <a:t>Aw</a:t>
            </a:r>
            <a:r>
              <a:rPr lang="nl-NL" sz="1600" dirty="0">
                <a:solidFill>
                  <a:srgbClr val="525252"/>
                </a:solidFill>
                <a:latin typeface="Arial" charset="0"/>
                <a:cs typeface="Arial" charset="0"/>
              </a:rPr>
              <a:t> (leenrecht),16f </a:t>
            </a:r>
            <a:r>
              <a:rPr lang="nl-NL" sz="1600" dirty="0" err="1">
                <a:solidFill>
                  <a:srgbClr val="525252"/>
                </a:solidFill>
                <a:latin typeface="Arial" charset="0"/>
                <a:cs typeface="Arial" charset="0"/>
              </a:rPr>
              <a:t>Aw</a:t>
            </a:r>
            <a:r>
              <a:rPr lang="nl-NL" sz="1600" dirty="0">
                <a:solidFill>
                  <a:srgbClr val="525252"/>
                </a:solidFill>
                <a:latin typeface="Arial" charset="0"/>
                <a:cs typeface="Arial" charset="0"/>
              </a:rPr>
              <a:t> (thuiskopie), 16ga </a:t>
            </a:r>
            <a:r>
              <a:rPr lang="nl-NL" sz="1600" dirty="0" err="1">
                <a:solidFill>
                  <a:srgbClr val="525252"/>
                </a:solidFill>
                <a:latin typeface="Arial" charset="0"/>
                <a:cs typeface="Arial" charset="0"/>
              </a:rPr>
              <a:t>Aw</a:t>
            </a:r>
            <a:r>
              <a:rPr lang="nl-NL" sz="1600" dirty="0">
                <a:solidFill>
                  <a:srgbClr val="525252"/>
                </a:solidFill>
                <a:latin typeface="Arial" charset="0"/>
                <a:cs typeface="Arial" charset="0"/>
              </a:rPr>
              <a:t> (thuiskopie), 16m </a:t>
            </a:r>
            <a:r>
              <a:rPr lang="nl-NL" sz="1600" dirty="0" err="1">
                <a:solidFill>
                  <a:srgbClr val="525252"/>
                </a:solidFill>
                <a:latin typeface="Arial" charset="0"/>
                <a:cs typeface="Arial" charset="0"/>
              </a:rPr>
              <a:t>Aw</a:t>
            </a:r>
            <a:r>
              <a:rPr lang="nl-NL" sz="1600" dirty="0">
                <a:solidFill>
                  <a:srgbClr val="525252"/>
                </a:solidFill>
                <a:latin typeface="Arial" charset="0"/>
                <a:cs typeface="Arial" charset="0"/>
              </a:rPr>
              <a:t> (reprorecht), 43d (volgrecht), 45d lid 4 </a:t>
            </a:r>
            <a:r>
              <a:rPr lang="nl-NL" sz="1600" dirty="0" err="1">
                <a:solidFill>
                  <a:srgbClr val="525252"/>
                </a:solidFill>
                <a:latin typeface="Arial" charset="0"/>
                <a:cs typeface="Arial" charset="0"/>
              </a:rPr>
              <a:t>Aw</a:t>
            </a:r>
            <a:r>
              <a:rPr lang="nl-NL" sz="1600" dirty="0">
                <a:solidFill>
                  <a:srgbClr val="525252"/>
                </a:solidFill>
                <a:latin typeface="Arial" charset="0"/>
                <a:cs typeface="Arial" charset="0"/>
              </a:rPr>
              <a:t> (filmwerken), artikel 15g WNR (aanvullende vergoedingen uitvoerend kunstenaars) </a:t>
            </a:r>
          </a:p>
          <a:p>
            <a:pPr marL="342900" indent="-342900" defTabSz="914022">
              <a:lnSpc>
                <a:spcPct val="150000"/>
              </a:lnSpc>
              <a:spcBef>
                <a:spcPts val="1000"/>
              </a:spcBef>
              <a:buFont typeface="Arial" panose="020B0604020202020204" pitchFamily="34" charset="0"/>
              <a:buChar char="•"/>
              <a:defRPr/>
            </a:pPr>
            <a:r>
              <a:rPr lang="nl-NL" sz="1600" dirty="0">
                <a:solidFill>
                  <a:srgbClr val="525252"/>
                </a:solidFill>
                <a:latin typeface="Arial" charset="0"/>
                <a:cs typeface="Arial" charset="0"/>
              </a:rPr>
              <a:t>Transparantie ex artikel 19 DSM Richtlijn; artikel 25ca </a:t>
            </a:r>
            <a:r>
              <a:rPr lang="nl-NL" sz="1600" dirty="0" err="1">
                <a:solidFill>
                  <a:srgbClr val="525252"/>
                </a:solidFill>
                <a:latin typeface="Arial" charset="0"/>
                <a:cs typeface="Arial" charset="0"/>
              </a:rPr>
              <a:t>Aw</a:t>
            </a:r>
            <a:r>
              <a:rPr lang="nl-NL" sz="1600" dirty="0">
                <a:solidFill>
                  <a:srgbClr val="525252"/>
                </a:solidFill>
                <a:latin typeface="Arial" charset="0"/>
                <a:cs typeface="Arial" charset="0"/>
              </a:rPr>
              <a:t>; artikel 25e lid 4 </a:t>
            </a:r>
            <a:r>
              <a:rPr lang="nl-NL" sz="1600" dirty="0" err="1">
                <a:solidFill>
                  <a:srgbClr val="525252"/>
                </a:solidFill>
                <a:latin typeface="Arial" charset="0"/>
                <a:cs typeface="Arial" charset="0"/>
              </a:rPr>
              <a:t>Aw</a:t>
            </a:r>
            <a:r>
              <a:rPr lang="nl-NL" sz="1600" dirty="0">
                <a:solidFill>
                  <a:srgbClr val="525252"/>
                </a:solidFill>
                <a:latin typeface="Arial" charset="0"/>
                <a:cs typeface="Arial" charset="0"/>
              </a:rPr>
              <a:t> </a:t>
            </a:r>
          </a:p>
          <a:p>
            <a:pPr lvl="1" defTabSz="914022">
              <a:lnSpc>
                <a:spcPct val="150000"/>
              </a:lnSpc>
              <a:spcBef>
                <a:spcPts val="1000"/>
              </a:spcBef>
              <a:defRPr/>
            </a:pPr>
            <a:r>
              <a:rPr lang="nl-NL" sz="1400" dirty="0">
                <a:solidFill>
                  <a:srgbClr val="525252"/>
                </a:solidFill>
                <a:latin typeface="Arial" charset="0"/>
                <a:cs typeface="Arial" charset="0"/>
              </a:rPr>
              <a:t>“Voor de transparantie en het evenwicht binnen het stelsel dat de vergoeding voor auteurs en uitvoerende kunstenaars regelt, is het derhalve belangrijk dat hun contractuele wederpartijen of hun rechtsopvolgers passende en nauwkeurige informatie verstrekken. Die informatie moet up-to-date zijn om toegang te verschaffen tot recente gegevens, zij moet relevant zijn voor de exploitatie van het werk of de uitvoering en zij moet omvattend zijn in die zin dat zij betrekking heeft op alle inkomstenbronnen die relevant zijn voor het geval, in voorkomend geval met inbegrip van inkomsten uit merchandising” (overweging 75 DSM Richtlijn)</a:t>
            </a:r>
          </a:p>
          <a:p>
            <a:pPr defTabSz="914022">
              <a:lnSpc>
                <a:spcPct val="150000"/>
              </a:lnSpc>
              <a:spcBef>
                <a:spcPts val="499"/>
              </a:spcBef>
              <a:defRPr/>
            </a:pPr>
            <a:endParaRPr lang="nl-NL" sz="1596" dirty="0">
              <a:solidFill>
                <a:srgbClr val="525252"/>
              </a:solidFill>
              <a:latin typeface="Arial" charset="0"/>
              <a:cs typeface="Arial" charset="0"/>
            </a:endParaRPr>
          </a:p>
          <a:p>
            <a:pPr marL="285562" indent="-285750" defTabSz="914022">
              <a:lnSpc>
                <a:spcPct val="150000"/>
              </a:lnSpc>
              <a:spcBef>
                <a:spcPts val="499"/>
              </a:spcBef>
              <a:buFont typeface="Arial" panose="020B0604020202020204" pitchFamily="34" charset="0"/>
              <a:buChar char="•"/>
              <a:defRPr/>
            </a:pPr>
            <a:endParaRPr lang="nl-NL" sz="1596" dirty="0">
              <a:solidFill>
                <a:srgbClr val="525252"/>
              </a:solidFill>
              <a:latin typeface="Arial" charset="0"/>
              <a:cs typeface="Arial" charset="0"/>
            </a:endParaRPr>
          </a:p>
          <a:p>
            <a:pPr marL="285562" indent="-285750" defTabSz="914022">
              <a:lnSpc>
                <a:spcPct val="150000"/>
              </a:lnSpc>
              <a:spcBef>
                <a:spcPts val="499"/>
              </a:spcBef>
              <a:buFont typeface="Arial" panose="020B0604020202020204" pitchFamily="34" charset="0"/>
              <a:buChar char="•"/>
              <a:defRPr/>
            </a:pPr>
            <a:endParaRPr lang="nl-NL" sz="1596" dirty="0">
              <a:solidFill>
                <a:srgbClr val="525252"/>
              </a:solidFill>
              <a:latin typeface="Arial" charset="0"/>
              <a:cs typeface="Arial" charset="0"/>
            </a:endParaRPr>
          </a:p>
        </p:txBody>
      </p:sp>
    </p:spTree>
    <p:extLst>
      <p:ext uri="{BB962C8B-B14F-4D97-AF65-F5344CB8AC3E}">
        <p14:creationId xmlns:p14="http://schemas.microsoft.com/office/powerpoint/2010/main" val="425317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D596D5E-909D-3EB6-2BE5-FD1AE1202D7F}"/>
              </a:ext>
            </a:extLst>
          </p:cNvPr>
          <p:cNvSpPr>
            <a:spLocks noGrp="1"/>
          </p:cNvSpPr>
          <p:nvPr>
            <p:ph type="sldNum" sz="quarter" idx="12"/>
          </p:nvPr>
        </p:nvSpPr>
        <p:spPr>
          <a:xfrm>
            <a:off x="11480802" y="210319"/>
            <a:ext cx="434974" cy="167866"/>
          </a:xfrm>
        </p:spPr>
        <p:txBody>
          <a:bodyPr>
            <a:normAutofit/>
          </a:bodyPr>
          <a:lstStyle/>
          <a:p>
            <a:pPr defTabSz="1038841">
              <a:lnSpc>
                <a:spcPct val="90000"/>
              </a:lnSpc>
              <a:spcAft>
                <a:spcPts val="684"/>
              </a:spcAft>
            </a:pPr>
            <a:fld id="{F5B7B5BC-FB51-A447-B349-2032B9F11FE2}" type="slidenum">
              <a:rPr lang="nl-NL" sz="456"/>
              <a:pPr defTabSz="1038841">
                <a:lnSpc>
                  <a:spcPct val="90000"/>
                </a:lnSpc>
                <a:spcAft>
                  <a:spcPts val="684"/>
                </a:spcAft>
              </a:pPr>
              <a:t>4</a:t>
            </a:fld>
            <a:endParaRPr lang="nl-NL" sz="456"/>
          </a:p>
        </p:txBody>
      </p:sp>
      <p:sp>
        <p:nvSpPr>
          <p:cNvPr id="3" name="Tijdelijke aanduiding voor tekst 2">
            <a:extLst>
              <a:ext uri="{FF2B5EF4-FFF2-40B4-BE49-F238E27FC236}">
                <a16:creationId xmlns:a16="http://schemas.microsoft.com/office/drawing/2014/main" id="{8A37F247-A9BC-770E-7C61-2BAD497C8124}"/>
              </a:ext>
            </a:extLst>
          </p:cNvPr>
          <p:cNvSpPr>
            <a:spLocks noGrp="1"/>
          </p:cNvSpPr>
          <p:nvPr>
            <p:ph type="body" sz="quarter" idx="17"/>
          </p:nvPr>
        </p:nvSpPr>
        <p:spPr>
          <a:xfrm>
            <a:off x="2471224" y="2361550"/>
            <a:ext cx="9093591" cy="3448686"/>
          </a:xfrm>
        </p:spPr>
        <p:txBody>
          <a:bodyPr>
            <a:normAutofit/>
          </a:bodyPr>
          <a:lstStyle/>
          <a:p>
            <a:pPr marL="325841" indent="-325841">
              <a:lnSpc>
                <a:spcPct val="140000"/>
              </a:lnSpc>
              <a:buFont typeface="Arial" panose="020B0604020202020204" pitchFamily="34" charset="0"/>
              <a:buChar char="•"/>
            </a:pPr>
            <a:r>
              <a:rPr lang="nl-NL" dirty="0"/>
              <a:t>Ten opzichte van gebruikers (artikel 2l lid 2 Wet Toezicht)</a:t>
            </a:r>
          </a:p>
          <a:p>
            <a:pPr lvl="1">
              <a:lnSpc>
                <a:spcPct val="140000"/>
              </a:lnSpc>
            </a:pPr>
            <a:r>
              <a:rPr lang="nl-NL" sz="1596" dirty="0"/>
              <a:t>“Rechthebbenden ontvangen een passende vergoeding voor het</a:t>
            </a:r>
          </a:p>
          <a:p>
            <a:pPr lvl="1">
              <a:lnSpc>
                <a:spcPct val="140000"/>
              </a:lnSpc>
            </a:pPr>
            <a:r>
              <a:rPr lang="nl-NL" sz="1596" dirty="0"/>
              <a:t>gebruik van de rechten. Tarieven (…) zijn billijk in verhouding tot onder</a:t>
            </a:r>
          </a:p>
          <a:p>
            <a:pPr lvl="1">
              <a:lnSpc>
                <a:spcPct val="140000"/>
              </a:lnSpc>
            </a:pPr>
            <a:r>
              <a:rPr lang="nl-NL" sz="1596" dirty="0"/>
              <a:t>meer de economische waarde van het gebruik van de rechten</a:t>
            </a:r>
          </a:p>
          <a:p>
            <a:pPr lvl="1">
              <a:lnSpc>
                <a:spcPct val="140000"/>
              </a:lnSpc>
            </a:pPr>
            <a:r>
              <a:rPr lang="nl-NL" sz="1596" dirty="0"/>
              <a:t>in het handelsverkeer”</a:t>
            </a:r>
          </a:p>
          <a:p>
            <a:pPr marL="325841" indent="-325841">
              <a:lnSpc>
                <a:spcPct val="140000"/>
              </a:lnSpc>
              <a:buFont typeface="Arial" panose="020B0604020202020204" pitchFamily="34" charset="0"/>
              <a:buChar char="•"/>
            </a:pPr>
            <a:r>
              <a:rPr lang="nl-NL" dirty="0"/>
              <a:t>Ten opzichte van makers (artikel 25ca </a:t>
            </a:r>
            <a:r>
              <a:rPr lang="nl-NL" dirty="0" err="1"/>
              <a:t>Aw</a:t>
            </a:r>
            <a:r>
              <a:rPr lang="nl-NL" dirty="0"/>
              <a:t> / artikel 2b WNR) </a:t>
            </a:r>
          </a:p>
          <a:p>
            <a:pPr lvl="1">
              <a:lnSpc>
                <a:spcPct val="140000"/>
              </a:lnSpc>
            </a:pPr>
            <a:r>
              <a:rPr lang="nl-NL" sz="1596" dirty="0"/>
              <a:t>“De transparantie die daarmee wordt bewerkstelligd, maakt een betere beoordeling van de waarde van de creatieve prestatie mogelijk” (</a:t>
            </a:r>
            <a:r>
              <a:rPr lang="nl-NL" sz="1596" dirty="0" err="1"/>
              <a:t>MvT</a:t>
            </a:r>
            <a:r>
              <a:rPr lang="nl-NL" sz="1596" dirty="0"/>
              <a:t> 35 454, p. 32) </a:t>
            </a:r>
          </a:p>
          <a:p>
            <a:pPr lvl="1">
              <a:lnSpc>
                <a:spcPct val="140000"/>
              </a:lnSpc>
            </a:pPr>
            <a:endParaRPr lang="nl-NL" sz="1368" dirty="0"/>
          </a:p>
          <a:p>
            <a:pPr lvl="1">
              <a:lnSpc>
                <a:spcPct val="140000"/>
              </a:lnSpc>
            </a:pPr>
            <a:endParaRPr lang="nl-NL" sz="1368" dirty="0"/>
          </a:p>
        </p:txBody>
      </p:sp>
      <p:sp>
        <p:nvSpPr>
          <p:cNvPr id="4" name="Tijdelijke aanduiding voor tekst 3">
            <a:extLst>
              <a:ext uri="{FF2B5EF4-FFF2-40B4-BE49-F238E27FC236}">
                <a16:creationId xmlns:a16="http://schemas.microsoft.com/office/drawing/2014/main" id="{E587FC0E-2010-806F-5C53-67F30535E27F}"/>
              </a:ext>
            </a:extLst>
          </p:cNvPr>
          <p:cNvSpPr>
            <a:spLocks noGrp="1"/>
          </p:cNvSpPr>
          <p:nvPr>
            <p:ph type="body" sz="quarter" idx="14"/>
          </p:nvPr>
        </p:nvSpPr>
        <p:spPr>
          <a:xfrm>
            <a:off x="2471224" y="735663"/>
            <a:ext cx="8777012" cy="574301"/>
          </a:xfrm>
        </p:spPr>
        <p:txBody>
          <a:bodyPr anchor="b">
            <a:normAutofit/>
          </a:bodyPr>
          <a:lstStyle/>
          <a:p>
            <a:r>
              <a:rPr lang="nl-NL" dirty="0"/>
              <a:t>Billijke vergoeding </a:t>
            </a:r>
          </a:p>
        </p:txBody>
      </p:sp>
      <p:sp>
        <p:nvSpPr>
          <p:cNvPr id="5" name="Tijdelijke aanduiding voor tekst 4">
            <a:extLst>
              <a:ext uri="{FF2B5EF4-FFF2-40B4-BE49-F238E27FC236}">
                <a16:creationId xmlns:a16="http://schemas.microsoft.com/office/drawing/2014/main" id="{F5478AE0-4A1D-5753-0097-CC4CCB5C8069}"/>
              </a:ext>
            </a:extLst>
          </p:cNvPr>
          <p:cNvSpPr>
            <a:spLocks noGrp="1"/>
          </p:cNvSpPr>
          <p:nvPr>
            <p:ph type="body" sz="quarter" idx="16"/>
          </p:nvPr>
        </p:nvSpPr>
        <p:spPr>
          <a:xfrm>
            <a:off x="2471224" y="1683658"/>
            <a:ext cx="8777012" cy="403079"/>
          </a:xfrm>
        </p:spPr>
        <p:txBody>
          <a:bodyPr>
            <a:normAutofit/>
          </a:bodyPr>
          <a:lstStyle/>
          <a:p>
            <a:r>
              <a:rPr lang="nl-NL" sz="2167"/>
              <a:t>Transparantie gericht op billijkheid vergoeding</a:t>
            </a:r>
          </a:p>
        </p:txBody>
      </p:sp>
    </p:spTree>
    <p:extLst>
      <p:ext uri="{BB962C8B-B14F-4D97-AF65-F5344CB8AC3E}">
        <p14:creationId xmlns:p14="http://schemas.microsoft.com/office/powerpoint/2010/main" val="3641694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CFA1C89-F5BB-74CD-49B6-1847907639BC}"/>
              </a:ext>
            </a:extLst>
          </p:cNvPr>
          <p:cNvSpPr>
            <a:spLocks noGrp="1"/>
          </p:cNvSpPr>
          <p:nvPr>
            <p:ph type="sldNum" sz="quarter" idx="12"/>
          </p:nvPr>
        </p:nvSpPr>
        <p:spPr/>
        <p:txBody>
          <a:bodyPr/>
          <a:lstStyle/>
          <a:p>
            <a:pPr defTabSz="1038841"/>
            <a:fld id="{F5B7B5BC-FB51-A447-B349-2032B9F11FE2}" type="slidenum">
              <a:rPr lang="nl-NL"/>
              <a:pPr defTabSz="1038841"/>
              <a:t>5</a:t>
            </a:fld>
            <a:endParaRPr lang="nl-NL" dirty="0"/>
          </a:p>
        </p:txBody>
      </p:sp>
      <p:sp>
        <p:nvSpPr>
          <p:cNvPr id="4" name="Tekstvak 3">
            <a:extLst>
              <a:ext uri="{FF2B5EF4-FFF2-40B4-BE49-F238E27FC236}">
                <a16:creationId xmlns:a16="http://schemas.microsoft.com/office/drawing/2014/main" id="{D6406F51-D6ED-0A5B-58E6-2303DB61515D}"/>
              </a:ext>
            </a:extLst>
          </p:cNvPr>
          <p:cNvSpPr txBox="1"/>
          <p:nvPr/>
        </p:nvSpPr>
        <p:spPr>
          <a:xfrm>
            <a:off x="840859" y="719318"/>
            <a:ext cx="10920839" cy="5493940"/>
          </a:xfrm>
          <a:prstGeom prst="rect">
            <a:avLst/>
          </a:prstGeom>
          <a:noFill/>
        </p:spPr>
        <p:txBody>
          <a:bodyPr wrap="square" rtlCol="0">
            <a:spAutoFit/>
          </a:bodyPr>
          <a:lstStyle/>
          <a:p>
            <a:pPr defTabSz="1038841"/>
            <a:r>
              <a:rPr lang="nl-NL" sz="2045" dirty="0">
                <a:solidFill>
                  <a:srgbClr val="002C95"/>
                </a:solidFill>
                <a:latin typeface="Arial" panose="020B0604020202020204"/>
              </a:rPr>
              <a:t>Artikel 25ca </a:t>
            </a:r>
            <a:r>
              <a:rPr lang="nl-NL" sz="2045" dirty="0" err="1">
                <a:solidFill>
                  <a:srgbClr val="002C95"/>
                </a:solidFill>
                <a:latin typeface="Arial" panose="020B0604020202020204"/>
              </a:rPr>
              <a:t>Aw</a:t>
            </a:r>
            <a:endParaRPr lang="nl-NL" sz="2045" dirty="0">
              <a:solidFill>
                <a:srgbClr val="002C95"/>
              </a:solidFill>
              <a:latin typeface="Arial" panose="020B0604020202020204"/>
            </a:endParaRPr>
          </a:p>
          <a:p>
            <a:pPr defTabSz="1038841"/>
            <a:endParaRPr lang="nl-NL" sz="2045" dirty="0">
              <a:solidFill>
                <a:srgbClr val="002C95"/>
              </a:solidFill>
              <a:latin typeface="Arial" panose="020B0604020202020204"/>
            </a:endParaRPr>
          </a:p>
          <a:p>
            <a:pPr marL="391009" indent="-391009" defTabSz="1038841">
              <a:buFont typeface="+mj-lt"/>
              <a:buAutoNum type="arabicPeriod"/>
            </a:pPr>
            <a:r>
              <a:rPr lang="nl-NL" sz="1824" dirty="0">
                <a:solidFill>
                  <a:srgbClr val="002C95"/>
                </a:solidFill>
                <a:latin typeface="Arial" panose="020B0604020202020204"/>
              </a:rPr>
              <a:t>De maker die aan zijn wederpartij een exploitatiebevoegdheid heeft verleend, wordt door die wederpartij </a:t>
            </a:r>
            <a:r>
              <a:rPr lang="nl-NL" sz="1824" dirty="0">
                <a:solidFill>
                  <a:srgbClr val="002C95"/>
                </a:solidFill>
                <a:highlight>
                  <a:srgbClr val="FFFF00"/>
                </a:highlight>
                <a:latin typeface="Arial" panose="020B0604020202020204"/>
              </a:rPr>
              <a:t>of zijn rechtsopvolger</a:t>
            </a:r>
            <a:r>
              <a:rPr lang="nl-NL" sz="1824" dirty="0">
                <a:solidFill>
                  <a:srgbClr val="002C95"/>
                </a:solidFill>
                <a:latin typeface="Arial" panose="020B0604020202020204"/>
              </a:rPr>
              <a:t> ten minste </a:t>
            </a:r>
            <a:r>
              <a:rPr lang="nl-NL" sz="1824" dirty="0">
                <a:solidFill>
                  <a:srgbClr val="002C95"/>
                </a:solidFill>
                <a:highlight>
                  <a:srgbClr val="FFFF00"/>
                </a:highlight>
                <a:latin typeface="Arial" panose="020B0604020202020204"/>
              </a:rPr>
              <a:t>eens per jaar</a:t>
            </a:r>
            <a:r>
              <a:rPr lang="nl-NL" sz="1824" dirty="0">
                <a:solidFill>
                  <a:srgbClr val="002C95"/>
                </a:solidFill>
                <a:latin typeface="Arial" panose="020B0604020202020204"/>
              </a:rPr>
              <a:t> en rekening houdend met de specifieke kenmerken van elke sector geïnformeerd over de exploitatie van het werk, met name wat betreft </a:t>
            </a:r>
            <a:r>
              <a:rPr lang="nl-NL" sz="1824" dirty="0">
                <a:solidFill>
                  <a:srgbClr val="002C95"/>
                </a:solidFill>
                <a:highlight>
                  <a:srgbClr val="FFFF00"/>
                </a:highlight>
                <a:latin typeface="Arial" panose="020B0604020202020204"/>
              </a:rPr>
              <a:t>de exploitatiewijzen</a:t>
            </a:r>
            <a:r>
              <a:rPr lang="nl-NL" sz="1824" dirty="0">
                <a:solidFill>
                  <a:srgbClr val="002C95"/>
                </a:solidFill>
                <a:latin typeface="Arial" panose="020B0604020202020204"/>
              </a:rPr>
              <a:t>, </a:t>
            </a:r>
            <a:r>
              <a:rPr lang="nl-NL" sz="1824" dirty="0">
                <a:solidFill>
                  <a:srgbClr val="002C95"/>
                </a:solidFill>
                <a:highlight>
                  <a:srgbClr val="FFFF00"/>
                </a:highlight>
                <a:latin typeface="Arial" panose="020B0604020202020204"/>
              </a:rPr>
              <a:t>de daarmee gegenereerde inkomsten</a:t>
            </a:r>
            <a:r>
              <a:rPr lang="nl-NL" sz="1824" dirty="0">
                <a:solidFill>
                  <a:srgbClr val="002C95"/>
                </a:solidFill>
                <a:latin typeface="Arial" panose="020B0604020202020204"/>
              </a:rPr>
              <a:t> en de </a:t>
            </a:r>
            <a:r>
              <a:rPr lang="nl-NL" sz="1824" dirty="0">
                <a:solidFill>
                  <a:srgbClr val="002C95"/>
                </a:solidFill>
                <a:highlight>
                  <a:srgbClr val="FFFF00"/>
                </a:highlight>
                <a:latin typeface="Arial" panose="020B0604020202020204"/>
              </a:rPr>
              <a:t>verschuldigde vergoeding</a:t>
            </a:r>
            <a:r>
              <a:rPr lang="nl-NL" sz="1824" dirty="0">
                <a:solidFill>
                  <a:srgbClr val="002C95"/>
                </a:solidFill>
                <a:latin typeface="Arial" panose="020B0604020202020204"/>
              </a:rPr>
              <a:t>. De informatie dient </a:t>
            </a:r>
            <a:r>
              <a:rPr lang="nl-NL" sz="1824" dirty="0">
                <a:solidFill>
                  <a:srgbClr val="002C95"/>
                </a:solidFill>
                <a:highlight>
                  <a:srgbClr val="FFFF00"/>
                </a:highlight>
                <a:latin typeface="Arial" panose="020B0604020202020204"/>
              </a:rPr>
              <a:t>actueel, relevant en volledig</a:t>
            </a:r>
            <a:r>
              <a:rPr lang="nl-NL" sz="1824" dirty="0">
                <a:solidFill>
                  <a:srgbClr val="002C95"/>
                </a:solidFill>
                <a:latin typeface="Arial" panose="020B0604020202020204"/>
              </a:rPr>
              <a:t> te zijn.</a:t>
            </a:r>
          </a:p>
          <a:p>
            <a:pPr marL="391009" indent="-391009" defTabSz="1038841">
              <a:buFont typeface="+mj-lt"/>
              <a:buAutoNum type="arabicPeriod"/>
            </a:pPr>
            <a:r>
              <a:rPr lang="nl-NL" sz="1824" dirty="0">
                <a:solidFill>
                  <a:srgbClr val="002C95"/>
                </a:solidFill>
                <a:latin typeface="Arial" panose="020B0604020202020204"/>
              </a:rPr>
              <a:t>Indien de wederpartij of zijn rechtsopvolger ten behoeve van de exploitatie aan een derde een licentie heeft verleend en de wederpartij of zijn rechtsopvolger ten aanzien van onder de licentie vallende exploitatie niet over alle informatie bedoeld in het eerste lid beschikt, </a:t>
            </a:r>
            <a:r>
              <a:rPr lang="nl-NL" sz="1824" dirty="0">
                <a:solidFill>
                  <a:srgbClr val="002C95"/>
                </a:solidFill>
                <a:highlight>
                  <a:srgbClr val="FFFF00"/>
                </a:highlight>
                <a:latin typeface="Arial" panose="020B0604020202020204"/>
              </a:rPr>
              <a:t>verstrekt de licentienemer</a:t>
            </a:r>
            <a:r>
              <a:rPr lang="nl-NL" sz="1824" dirty="0">
                <a:solidFill>
                  <a:srgbClr val="002C95"/>
                </a:solidFill>
                <a:latin typeface="Arial" panose="020B0604020202020204"/>
              </a:rPr>
              <a:t> aan de maker en de wederpartij of zijn rechtsopvolger, op verzoek van één van hen, de ontbrekende informatie. De maker ontvangt van de wederpartij of zijn rechtsopvolger desgevraagd informatie over de identiteit van de licentienemer.</a:t>
            </a:r>
          </a:p>
          <a:p>
            <a:pPr marL="391009" indent="-391009" defTabSz="1038841">
              <a:buFont typeface="+mj-lt"/>
              <a:buAutoNum type="arabicPeriod"/>
            </a:pPr>
            <a:r>
              <a:rPr lang="nl-NL" sz="1824" dirty="0">
                <a:solidFill>
                  <a:srgbClr val="002C95"/>
                </a:solidFill>
                <a:latin typeface="Arial" panose="020B0604020202020204"/>
              </a:rPr>
              <a:t>De informatieverplichting geldt niet, indien het aandeel van de maker bij de totstandkoming van het gehele werk </a:t>
            </a:r>
            <a:r>
              <a:rPr lang="nl-NL" sz="1824" dirty="0">
                <a:solidFill>
                  <a:srgbClr val="002C95"/>
                </a:solidFill>
                <a:highlight>
                  <a:srgbClr val="FFFF00"/>
                </a:highlight>
                <a:latin typeface="Arial" panose="020B0604020202020204"/>
              </a:rPr>
              <a:t>niet significant </a:t>
            </a:r>
            <a:r>
              <a:rPr lang="nl-NL" sz="1824" dirty="0">
                <a:solidFill>
                  <a:srgbClr val="002C95"/>
                </a:solidFill>
                <a:latin typeface="Arial" panose="020B0604020202020204"/>
              </a:rPr>
              <a:t>is, tenzij de maker aantoont dat hij de informatie nodig heeft om een beroep op artikel 25d te kunnen doen.</a:t>
            </a:r>
          </a:p>
          <a:p>
            <a:pPr marL="391009" indent="-391009" defTabSz="1038841">
              <a:buFont typeface="+mj-lt"/>
              <a:buAutoNum type="arabicPeriod"/>
            </a:pPr>
            <a:r>
              <a:rPr lang="nl-NL" sz="1824" dirty="0">
                <a:solidFill>
                  <a:srgbClr val="002C95"/>
                </a:solidFill>
                <a:latin typeface="Arial" panose="020B0604020202020204"/>
              </a:rPr>
              <a:t>Indien de administratieve lasten van het verstrekken van de informatie gelet op de exploitatie-inkomsten van het werk </a:t>
            </a:r>
            <a:r>
              <a:rPr lang="nl-NL" sz="1824" dirty="0">
                <a:solidFill>
                  <a:srgbClr val="002C95"/>
                </a:solidFill>
                <a:highlight>
                  <a:srgbClr val="FFFF00"/>
                </a:highlight>
                <a:latin typeface="Arial" panose="020B0604020202020204"/>
              </a:rPr>
              <a:t>aantoonbaar onevenredig</a:t>
            </a:r>
            <a:r>
              <a:rPr lang="nl-NL" sz="1824" dirty="0">
                <a:solidFill>
                  <a:srgbClr val="002C95"/>
                </a:solidFill>
                <a:latin typeface="Arial" panose="020B0604020202020204"/>
              </a:rPr>
              <a:t> zouden zijn, is de informatieplicht beperkt tot de onder de omstandigheden redelijkerwijs te verwachten informatie.</a:t>
            </a:r>
          </a:p>
        </p:txBody>
      </p:sp>
    </p:spTree>
    <p:extLst>
      <p:ext uri="{BB962C8B-B14F-4D97-AF65-F5344CB8AC3E}">
        <p14:creationId xmlns:p14="http://schemas.microsoft.com/office/powerpoint/2010/main" val="371178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234FD48-D43E-DF78-99A1-6A7FCD5F7254}"/>
              </a:ext>
            </a:extLst>
          </p:cNvPr>
          <p:cNvSpPr>
            <a:spLocks noGrp="1"/>
          </p:cNvSpPr>
          <p:nvPr>
            <p:ph type="sldNum" sz="quarter" idx="12"/>
          </p:nvPr>
        </p:nvSpPr>
        <p:spPr/>
        <p:txBody>
          <a:bodyPr/>
          <a:lstStyle/>
          <a:p>
            <a:pPr defTabSz="1038841"/>
            <a:fld id="{F5B7B5BC-FB51-A447-B349-2032B9F11FE2}" type="slidenum">
              <a:rPr lang="nl-NL"/>
              <a:pPr defTabSz="1038841"/>
              <a:t>6</a:t>
            </a:fld>
            <a:endParaRPr lang="nl-NL" dirty="0"/>
          </a:p>
        </p:txBody>
      </p:sp>
      <p:sp>
        <p:nvSpPr>
          <p:cNvPr id="3" name="Tijdelijke aanduiding voor tekst 2">
            <a:extLst>
              <a:ext uri="{FF2B5EF4-FFF2-40B4-BE49-F238E27FC236}">
                <a16:creationId xmlns:a16="http://schemas.microsoft.com/office/drawing/2014/main" id="{92BD7AE8-4800-EFBA-7545-6CBAAC37E91D}"/>
              </a:ext>
            </a:extLst>
          </p:cNvPr>
          <p:cNvSpPr>
            <a:spLocks noGrp="1"/>
          </p:cNvSpPr>
          <p:nvPr>
            <p:ph type="body" sz="quarter" idx="17"/>
          </p:nvPr>
        </p:nvSpPr>
        <p:spPr/>
        <p:txBody>
          <a:bodyPr/>
          <a:lstStyle/>
          <a:p>
            <a:pPr marL="325841" indent="-325841">
              <a:buFont typeface="Arial" panose="020B0604020202020204" pitchFamily="34" charset="0"/>
              <a:buChar char="•"/>
            </a:pPr>
            <a:r>
              <a:rPr lang="nl-NL" dirty="0"/>
              <a:t>Veel vragen (welke informatie, welk doel, wat is significant, wat is onevenredig?) </a:t>
            </a:r>
          </a:p>
          <a:p>
            <a:pPr marL="325841" indent="-325841">
              <a:buFont typeface="Arial" panose="020B0604020202020204" pitchFamily="34" charset="0"/>
              <a:buChar char="•"/>
            </a:pPr>
            <a:r>
              <a:rPr lang="nl-NL" dirty="0"/>
              <a:t>Nog weinig praktijkvoorbeelden </a:t>
            </a:r>
          </a:p>
          <a:p>
            <a:pPr marL="325841" indent="-325841">
              <a:buFont typeface="Arial" panose="020B0604020202020204" pitchFamily="34" charset="0"/>
              <a:buChar char="•"/>
            </a:pPr>
            <a:r>
              <a:rPr lang="nl-NL" dirty="0"/>
              <a:t>Rechtspraak tot nu toe beperkt: </a:t>
            </a:r>
            <a:r>
              <a:rPr lang="nl-NL" i="1" dirty="0" err="1"/>
              <a:t>Soof</a:t>
            </a:r>
            <a:r>
              <a:rPr lang="nl-NL" i="1" dirty="0"/>
              <a:t> 2</a:t>
            </a:r>
            <a:r>
              <a:rPr lang="nl-NL" dirty="0"/>
              <a:t> (Geschillencommissie, over artikel 25d </a:t>
            </a:r>
            <a:r>
              <a:rPr lang="nl-NL" dirty="0" err="1"/>
              <a:t>Aw</a:t>
            </a:r>
            <a:r>
              <a:rPr lang="nl-NL" dirty="0"/>
              <a:t>); </a:t>
            </a:r>
            <a:r>
              <a:rPr lang="nl-NL" i="1" dirty="0" err="1"/>
              <a:t>Pieterpad</a:t>
            </a:r>
            <a:r>
              <a:rPr lang="nl-NL" dirty="0"/>
              <a:t> (Rb Gelderland 30-8-2023)</a:t>
            </a:r>
          </a:p>
          <a:p>
            <a:pPr marL="325841" indent="-325841">
              <a:buFont typeface="Arial" panose="020B0604020202020204" pitchFamily="34" charset="0"/>
              <a:buChar char="•"/>
            </a:pPr>
            <a:endParaRPr lang="nl-NL" dirty="0"/>
          </a:p>
          <a:p>
            <a:endParaRPr lang="nl-NL" dirty="0"/>
          </a:p>
        </p:txBody>
      </p:sp>
      <p:sp>
        <p:nvSpPr>
          <p:cNvPr id="4" name="Tijdelijke aanduiding voor tekst 3">
            <a:extLst>
              <a:ext uri="{FF2B5EF4-FFF2-40B4-BE49-F238E27FC236}">
                <a16:creationId xmlns:a16="http://schemas.microsoft.com/office/drawing/2014/main" id="{520070EF-4381-A99A-3865-5E71A8E20AF4}"/>
              </a:ext>
            </a:extLst>
          </p:cNvPr>
          <p:cNvSpPr>
            <a:spLocks noGrp="1"/>
          </p:cNvSpPr>
          <p:nvPr>
            <p:ph type="body" sz="quarter" idx="14"/>
          </p:nvPr>
        </p:nvSpPr>
        <p:spPr/>
        <p:txBody>
          <a:bodyPr/>
          <a:lstStyle/>
          <a:p>
            <a:r>
              <a:rPr lang="nl-NL" dirty="0"/>
              <a:t>Praktijk</a:t>
            </a:r>
          </a:p>
        </p:txBody>
      </p:sp>
      <p:sp>
        <p:nvSpPr>
          <p:cNvPr id="5" name="Tijdelijke aanduiding voor tekst 4">
            <a:extLst>
              <a:ext uri="{FF2B5EF4-FFF2-40B4-BE49-F238E27FC236}">
                <a16:creationId xmlns:a16="http://schemas.microsoft.com/office/drawing/2014/main" id="{1CB52A95-3C37-B3D1-5CFB-F88F757688A4}"/>
              </a:ext>
            </a:extLst>
          </p:cNvPr>
          <p:cNvSpPr>
            <a:spLocks noGrp="1"/>
          </p:cNvSpPr>
          <p:nvPr>
            <p:ph type="body" sz="quarter" idx="16"/>
          </p:nvPr>
        </p:nvSpPr>
        <p:spPr/>
        <p:txBody>
          <a:bodyPr/>
          <a:lstStyle/>
          <a:p>
            <a:r>
              <a:rPr lang="nl-NL" dirty="0"/>
              <a:t>Hoe wordt de verplichting nageleefd? </a:t>
            </a:r>
          </a:p>
        </p:txBody>
      </p:sp>
      <p:pic>
        <p:nvPicPr>
          <p:cNvPr id="7" name="Afbeelding 6">
            <a:extLst>
              <a:ext uri="{FF2B5EF4-FFF2-40B4-BE49-F238E27FC236}">
                <a16:creationId xmlns:a16="http://schemas.microsoft.com/office/drawing/2014/main" id="{C1749102-DE66-84EC-60EC-3C9320C7092B}"/>
              </a:ext>
            </a:extLst>
          </p:cNvPr>
          <p:cNvPicPr>
            <a:picLocks noChangeAspect="1"/>
          </p:cNvPicPr>
          <p:nvPr/>
        </p:nvPicPr>
        <p:blipFill>
          <a:blip r:embed="rId3"/>
          <a:stretch>
            <a:fillRect/>
          </a:stretch>
        </p:blipFill>
        <p:spPr>
          <a:xfrm>
            <a:off x="6481435" y="2443661"/>
            <a:ext cx="4731717" cy="3140882"/>
          </a:xfrm>
          <a:prstGeom prst="rect">
            <a:avLst/>
          </a:prstGeom>
        </p:spPr>
      </p:pic>
    </p:spTree>
    <p:extLst>
      <p:ext uri="{BB962C8B-B14F-4D97-AF65-F5344CB8AC3E}">
        <p14:creationId xmlns:p14="http://schemas.microsoft.com/office/powerpoint/2010/main" val="417224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75B0AF0-E0D8-6487-0BFD-9EED3C285BD9}"/>
              </a:ext>
            </a:extLst>
          </p:cNvPr>
          <p:cNvSpPr>
            <a:spLocks noGrp="1"/>
          </p:cNvSpPr>
          <p:nvPr>
            <p:ph type="sldNum" sz="quarter" idx="12"/>
          </p:nvPr>
        </p:nvSpPr>
        <p:spPr>
          <a:xfrm>
            <a:off x="11480802" y="210319"/>
            <a:ext cx="434974" cy="167866"/>
          </a:xfrm>
        </p:spPr>
        <p:txBody>
          <a:bodyPr>
            <a:normAutofit/>
          </a:bodyPr>
          <a:lstStyle/>
          <a:p>
            <a:pPr defTabSz="1038841">
              <a:lnSpc>
                <a:spcPct val="90000"/>
              </a:lnSpc>
              <a:spcAft>
                <a:spcPts val="684"/>
              </a:spcAft>
            </a:pPr>
            <a:fld id="{F5B7B5BC-FB51-A447-B349-2032B9F11FE2}" type="slidenum">
              <a:rPr lang="nl-NL" sz="456"/>
              <a:pPr defTabSz="1038841">
                <a:lnSpc>
                  <a:spcPct val="90000"/>
                </a:lnSpc>
                <a:spcAft>
                  <a:spcPts val="684"/>
                </a:spcAft>
              </a:pPr>
              <a:t>7</a:t>
            </a:fld>
            <a:endParaRPr lang="nl-NL" sz="456"/>
          </a:p>
        </p:txBody>
      </p:sp>
      <p:pic>
        <p:nvPicPr>
          <p:cNvPr id="7" name="Tijdelijke aanduiding voor afbeelding 6">
            <a:extLst>
              <a:ext uri="{FF2B5EF4-FFF2-40B4-BE49-F238E27FC236}">
                <a16:creationId xmlns:a16="http://schemas.microsoft.com/office/drawing/2014/main" id="{B1279503-07D4-C1FA-0CBD-FCB1D872558E}"/>
              </a:ext>
            </a:extLst>
          </p:cNvPr>
          <p:cNvPicPr>
            <a:picLocks noGrp="1" noChangeAspect="1"/>
          </p:cNvPicPr>
          <p:nvPr>
            <p:ph type="pic" sz="quarter" idx="18"/>
          </p:nvPr>
        </p:nvPicPr>
        <p:blipFill rotWithShape="1">
          <a:blip r:embed="rId2"/>
          <a:srcRect t="12950" r="-1" b="12949"/>
          <a:stretch/>
        </p:blipFill>
        <p:spPr>
          <a:xfrm>
            <a:off x="707034" y="818865"/>
            <a:ext cx="4127435" cy="5183867"/>
          </a:xfrm>
          <a:prstGeom prst="rect">
            <a:avLst/>
          </a:prstGeom>
          <a:noFill/>
        </p:spPr>
      </p:pic>
      <p:sp>
        <p:nvSpPr>
          <p:cNvPr id="4" name="Tijdelijke aanduiding voor tekst 3">
            <a:extLst>
              <a:ext uri="{FF2B5EF4-FFF2-40B4-BE49-F238E27FC236}">
                <a16:creationId xmlns:a16="http://schemas.microsoft.com/office/drawing/2014/main" id="{88DF60A4-1629-36F2-C601-F0B4B6FA3A07}"/>
              </a:ext>
            </a:extLst>
          </p:cNvPr>
          <p:cNvSpPr>
            <a:spLocks noGrp="1"/>
          </p:cNvSpPr>
          <p:nvPr>
            <p:ph type="body" sz="quarter" idx="17"/>
          </p:nvPr>
        </p:nvSpPr>
        <p:spPr>
          <a:xfrm>
            <a:off x="5531459" y="2139798"/>
            <a:ext cx="5563064" cy="3105873"/>
          </a:xfrm>
        </p:spPr>
        <p:txBody>
          <a:bodyPr>
            <a:normAutofit fontScale="77500" lnSpcReduction="20000"/>
          </a:bodyPr>
          <a:lstStyle/>
          <a:p>
            <a:pPr marL="325841" indent="-325841">
              <a:lnSpc>
                <a:spcPct val="140000"/>
              </a:lnSpc>
              <a:buFont typeface="Arial" panose="020B0604020202020204" pitchFamily="34" charset="0"/>
              <a:buChar char="•"/>
            </a:pPr>
            <a:r>
              <a:rPr lang="nl-NL" dirty="0"/>
              <a:t>Billijke vergoeding kan zijn inbegrepen in honorarium</a:t>
            </a:r>
          </a:p>
          <a:p>
            <a:pPr marL="325841" indent="-325841">
              <a:lnSpc>
                <a:spcPct val="140000"/>
              </a:lnSpc>
              <a:buFont typeface="Arial" panose="020B0604020202020204" pitchFamily="34" charset="0"/>
              <a:buChar char="•"/>
            </a:pPr>
            <a:r>
              <a:rPr lang="nl-NL" dirty="0"/>
              <a:t>Criteria voor billijkheid: </a:t>
            </a:r>
          </a:p>
          <a:p>
            <a:pPr marL="782853" lvl="1" indent="-325841">
              <a:lnSpc>
                <a:spcPct val="140000"/>
              </a:lnSpc>
              <a:buFont typeface="Arial" panose="020B0604020202020204" pitchFamily="34" charset="0"/>
              <a:buChar char="•"/>
            </a:pPr>
            <a:r>
              <a:rPr lang="nl-NL" dirty="0"/>
              <a:t>Wat is gebruikelijk in de branche?</a:t>
            </a:r>
          </a:p>
          <a:p>
            <a:pPr marL="782853" lvl="1" indent="-325841">
              <a:lnSpc>
                <a:spcPct val="140000"/>
              </a:lnSpc>
              <a:buFont typeface="Arial" panose="020B0604020202020204" pitchFamily="34" charset="0"/>
              <a:buChar char="•"/>
            </a:pPr>
            <a:r>
              <a:rPr lang="nl-NL" dirty="0"/>
              <a:t>Omvang exploitatiebevoegdheid</a:t>
            </a:r>
          </a:p>
          <a:p>
            <a:pPr marL="782853" lvl="1" indent="-325841">
              <a:lnSpc>
                <a:spcPct val="140000"/>
              </a:lnSpc>
              <a:buFont typeface="Arial" panose="020B0604020202020204" pitchFamily="34" charset="0"/>
              <a:buChar char="•"/>
            </a:pPr>
            <a:r>
              <a:rPr lang="nl-NL" dirty="0"/>
              <a:t>Marktverhoudingen</a:t>
            </a:r>
          </a:p>
          <a:p>
            <a:pPr marL="782853" lvl="1" indent="-325841">
              <a:lnSpc>
                <a:spcPct val="140000"/>
              </a:lnSpc>
              <a:buFont typeface="Arial" panose="020B0604020202020204" pitchFamily="34" charset="0"/>
              <a:buChar char="•"/>
            </a:pPr>
            <a:r>
              <a:rPr lang="nl-NL" dirty="0"/>
              <a:t>Exploitatierisico </a:t>
            </a:r>
          </a:p>
          <a:p>
            <a:pPr marL="325841" indent="-325841">
              <a:lnSpc>
                <a:spcPct val="140000"/>
              </a:lnSpc>
              <a:buFont typeface="Arial" panose="020B0604020202020204" pitchFamily="34" charset="0"/>
              <a:buChar char="•"/>
            </a:pPr>
            <a:r>
              <a:rPr lang="nl-NL" dirty="0"/>
              <a:t>Vordering op grond van artikel 25ca afgewezen wegens gebrek aan belang – eiser maakt geen aanspraak op aanvullende vergoeding. </a:t>
            </a:r>
          </a:p>
          <a:p>
            <a:pPr marL="325841" indent="-325841">
              <a:lnSpc>
                <a:spcPct val="140000"/>
              </a:lnSpc>
              <a:buFont typeface="Arial" panose="020B0604020202020204" pitchFamily="34" charset="0"/>
              <a:buChar char="•"/>
            </a:pPr>
            <a:endParaRPr lang="nl-NL" dirty="0"/>
          </a:p>
        </p:txBody>
      </p:sp>
      <p:sp>
        <p:nvSpPr>
          <p:cNvPr id="5" name="Tijdelijke aanduiding voor tekst 4">
            <a:extLst>
              <a:ext uri="{FF2B5EF4-FFF2-40B4-BE49-F238E27FC236}">
                <a16:creationId xmlns:a16="http://schemas.microsoft.com/office/drawing/2014/main" id="{CC794FED-55ED-88C5-25FB-DF540F4B9AEE}"/>
              </a:ext>
            </a:extLst>
          </p:cNvPr>
          <p:cNvSpPr>
            <a:spLocks noGrp="1"/>
          </p:cNvSpPr>
          <p:nvPr>
            <p:ph type="body" sz="quarter" idx="14"/>
          </p:nvPr>
        </p:nvSpPr>
        <p:spPr>
          <a:xfrm>
            <a:off x="5521219" y="735663"/>
            <a:ext cx="5583545" cy="574301"/>
          </a:xfrm>
        </p:spPr>
        <p:txBody>
          <a:bodyPr anchor="b">
            <a:normAutofit/>
          </a:bodyPr>
          <a:lstStyle/>
          <a:p>
            <a:r>
              <a:rPr lang="nl-NL" dirty="0"/>
              <a:t>Rb. Gelderland 30-8-2023 </a:t>
            </a:r>
          </a:p>
        </p:txBody>
      </p:sp>
      <p:sp>
        <p:nvSpPr>
          <p:cNvPr id="6" name="Tijdelijke aanduiding voor tekst 5">
            <a:extLst>
              <a:ext uri="{FF2B5EF4-FFF2-40B4-BE49-F238E27FC236}">
                <a16:creationId xmlns:a16="http://schemas.microsoft.com/office/drawing/2014/main" id="{E409A8B1-990E-A155-C1A7-5DCD5D6C0C27}"/>
              </a:ext>
            </a:extLst>
          </p:cNvPr>
          <p:cNvSpPr>
            <a:spLocks noGrp="1"/>
          </p:cNvSpPr>
          <p:nvPr>
            <p:ph type="body" sz="quarter" idx="16"/>
          </p:nvPr>
        </p:nvSpPr>
        <p:spPr>
          <a:xfrm>
            <a:off x="5521219" y="1683658"/>
            <a:ext cx="5583545" cy="403079"/>
          </a:xfrm>
        </p:spPr>
        <p:txBody>
          <a:bodyPr>
            <a:normAutofit/>
          </a:bodyPr>
          <a:lstStyle/>
          <a:p>
            <a:r>
              <a:rPr lang="nl-NL" sz="2167" i="1" err="1"/>
              <a:t>Pieterpad</a:t>
            </a:r>
            <a:r>
              <a:rPr lang="nl-NL" sz="2167" i="1"/>
              <a:t> </a:t>
            </a:r>
          </a:p>
        </p:txBody>
      </p:sp>
    </p:spTree>
    <p:extLst>
      <p:ext uri="{BB962C8B-B14F-4D97-AF65-F5344CB8AC3E}">
        <p14:creationId xmlns:p14="http://schemas.microsoft.com/office/powerpoint/2010/main" val="392032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03A0EDD-979B-D62F-FF49-FC42DE17ED9E}"/>
              </a:ext>
            </a:extLst>
          </p:cNvPr>
          <p:cNvSpPr>
            <a:spLocks noGrp="1"/>
          </p:cNvSpPr>
          <p:nvPr>
            <p:ph type="sldNum" sz="quarter" idx="12"/>
          </p:nvPr>
        </p:nvSpPr>
        <p:spPr/>
        <p:txBody>
          <a:bodyPr/>
          <a:lstStyle/>
          <a:p>
            <a:pPr defTabSz="1038841"/>
            <a:fld id="{F5B7B5BC-FB51-A447-B349-2032B9F11FE2}" type="slidenum">
              <a:rPr lang="nl-NL"/>
              <a:pPr defTabSz="1038841"/>
              <a:t>8</a:t>
            </a:fld>
            <a:endParaRPr lang="nl-NL" dirty="0"/>
          </a:p>
        </p:txBody>
      </p:sp>
      <p:sp>
        <p:nvSpPr>
          <p:cNvPr id="3" name="Tijdelijke aanduiding voor tekst 2">
            <a:extLst>
              <a:ext uri="{FF2B5EF4-FFF2-40B4-BE49-F238E27FC236}">
                <a16:creationId xmlns:a16="http://schemas.microsoft.com/office/drawing/2014/main" id="{C9FB7DF9-5AAD-0F80-78EF-373E2BD41B3F}"/>
              </a:ext>
            </a:extLst>
          </p:cNvPr>
          <p:cNvSpPr>
            <a:spLocks noGrp="1"/>
          </p:cNvSpPr>
          <p:nvPr>
            <p:ph type="body" sz="quarter" idx="16"/>
          </p:nvPr>
        </p:nvSpPr>
        <p:spPr/>
        <p:txBody>
          <a:bodyPr/>
          <a:lstStyle/>
          <a:p>
            <a:endParaRPr lang="nl-NL"/>
          </a:p>
        </p:txBody>
      </p:sp>
      <p:sp>
        <p:nvSpPr>
          <p:cNvPr id="4" name="Tijdelijke aanduiding voor tekst 3">
            <a:extLst>
              <a:ext uri="{FF2B5EF4-FFF2-40B4-BE49-F238E27FC236}">
                <a16:creationId xmlns:a16="http://schemas.microsoft.com/office/drawing/2014/main" id="{F399CD4B-187D-DB8D-37AB-8D181167B2B6}"/>
              </a:ext>
            </a:extLst>
          </p:cNvPr>
          <p:cNvSpPr>
            <a:spLocks noGrp="1"/>
          </p:cNvSpPr>
          <p:nvPr>
            <p:ph type="body" sz="quarter" idx="14"/>
          </p:nvPr>
        </p:nvSpPr>
        <p:spPr/>
        <p:txBody>
          <a:bodyPr/>
          <a:lstStyle/>
          <a:p>
            <a:r>
              <a:rPr lang="nl-NL" dirty="0"/>
              <a:t>Praktijkvoorbeeld: NPO  </a:t>
            </a:r>
          </a:p>
        </p:txBody>
      </p:sp>
      <p:sp>
        <p:nvSpPr>
          <p:cNvPr id="6" name="Tekstvak 5">
            <a:extLst>
              <a:ext uri="{FF2B5EF4-FFF2-40B4-BE49-F238E27FC236}">
                <a16:creationId xmlns:a16="http://schemas.microsoft.com/office/drawing/2014/main" id="{ACD4A156-F966-CCFA-23DE-1F56CDDAAC43}"/>
              </a:ext>
            </a:extLst>
          </p:cNvPr>
          <p:cNvSpPr txBox="1"/>
          <p:nvPr/>
        </p:nvSpPr>
        <p:spPr>
          <a:xfrm>
            <a:off x="942915" y="2599338"/>
            <a:ext cx="6095010" cy="1754326"/>
          </a:xfrm>
          <a:prstGeom prst="rect">
            <a:avLst/>
          </a:prstGeom>
          <a:noFill/>
        </p:spPr>
        <p:txBody>
          <a:bodyPr wrap="square">
            <a:spAutoFit/>
          </a:bodyPr>
          <a:lstStyle/>
          <a:p>
            <a:r>
              <a:rPr lang="nl-NL" dirty="0">
                <a:hlinkClick r:id="rId2"/>
              </a:rPr>
              <a:t>https://over.npo.nl/voor-makers/informatieverzoek</a:t>
            </a:r>
            <a:endParaRPr lang="nl-NL" dirty="0"/>
          </a:p>
          <a:p>
            <a:endParaRPr lang="nl-NL" dirty="0"/>
          </a:p>
          <a:p>
            <a:r>
              <a:rPr lang="nl-NL" dirty="0">
                <a:hlinkClick r:id="rId3"/>
              </a:rPr>
              <a:t>https://www.avrotros.nl/verantwoording~46/</a:t>
            </a:r>
            <a:endParaRPr lang="nl-NL" dirty="0"/>
          </a:p>
          <a:p>
            <a:endParaRPr lang="nl-NL" dirty="0"/>
          </a:p>
          <a:p>
            <a:r>
              <a:rPr lang="nl-NL" dirty="0">
                <a:hlinkClick r:id="rId4"/>
              </a:rPr>
              <a:t>https://over.eo.nl/contact</a:t>
            </a:r>
            <a:endParaRPr lang="nl-NL" dirty="0"/>
          </a:p>
          <a:p>
            <a:endParaRPr lang="nl-NL" dirty="0"/>
          </a:p>
        </p:txBody>
      </p:sp>
    </p:spTree>
    <p:extLst>
      <p:ext uri="{BB962C8B-B14F-4D97-AF65-F5344CB8AC3E}">
        <p14:creationId xmlns:p14="http://schemas.microsoft.com/office/powerpoint/2010/main" val="853128544"/>
      </p:ext>
    </p:extLst>
  </p:cSld>
  <p:clrMapOvr>
    <a:masterClrMapping/>
  </p:clrMapOvr>
</p:sld>
</file>

<file path=ppt/theme/theme1.xml><?xml version="1.0" encoding="utf-8"?>
<a:theme xmlns:a="http://schemas.openxmlformats.org/drawingml/2006/main" name="EN - PPT voor scherm">
  <a:themeElements>
    <a:clrScheme name="kennedy vd laan NIEUW">
      <a:dk1>
        <a:srgbClr val="002C95"/>
      </a:dk1>
      <a:lt1>
        <a:srgbClr val="FFFFFF"/>
      </a:lt1>
      <a:dk2>
        <a:srgbClr val="525252"/>
      </a:dk2>
      <a:lt2>
        <a:srgbClr val="E7E6E6"/>
      </a:lt2>
      <a:accent1>
        <a:srgbClr val="E6D5B9"/>
      </a:accent1>
      <a:accent2>
        <a:srgbClr val="3B86CC"/>
      </a:accent2>
      <a:accent3>
        <a:srgbClr val="95BDCC"/>
      </a:accent3>
      <a:accent4>
        <a:srgbClr val="F0D223"/>
      </a:accent4>
      <a:accent5>
        <a:srgbClr val="8B695A"/>
      </a:accent5>
      <a:accent6>
        <a:srgbClr val="001D4B"/>
      </a:accent6>
      <a:hlink>
        <a:srgbClr val="0563C1"/>
      </a:hlink>
      <a:folHlink>
        <a:srgbClr val="F0D22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NL.potx" id="{5F0ED12D-EBF4-4DDD-8AAE-6DF847E9F799}" vid="{C4D4DA2F-E442-49A9-96DA-CFD11F036B4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06F494E8EB549826C9220B0DBFA18" ma:contentTypeVersion="16" ma:contentTypeDescription="Een nieuw document maken." ma:contentTypeScope="" ma:versionID="414f864c0881e15e13825fa09a19f777">
  <xsd:schema xmlns:xsd="http://www.w3.org/2001/XMLSchema" xmlns:xs="http://www.w3.org/2001/XMLSchema" xmlns:p="http://schemas.microsoft.com/office/2006/metadata/properties" xmlns:ns2="75f07b51-56a8-4864-ae81-cf734decc816" xmlns:ns3="ed40461a-5137-478f-933c-78946a0ec0ea" targetNamespace="http://schemas.microsoft.com/office/2006/metadata/properties" ma:root="true" ma:fieldsID="9e72bdff5fd4e166393a070fa4f05084" ns2:_="" ns3:_="">
    <xsd:import namespace="75f07b51-56a8-4864-ae81-cf734decc816"/>
    <xsd:import namespace="ed40461a-5137-478f-933c-78946a0ec0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07b51-56a8-4864-ae81-cf734decc8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b8e493f9-7e53-433e-af02-32115b8751d7"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0461a-5137-478f-933c-78946a0ec0ea"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ae7152f3-c313-445d-9730-113d8dfcd85a}" ma:internalName="TaxCatchAll" ma:showField="CatchAllData" ma:web="ed40461a-5137-478f-933c-78946a0ec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d40461a-5137-478f-933c-78946a0ec0ea" xsi:nil="true"/>
    <lcf76f155ced4ddcb4097134ff3c332f xmlns="75f07b51-56a8-4864-ae81-cf734decc8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449056-4B2E-4A74-9D07-3A5AE3DF45ED}"/>
</file>

<file path=customXml/itemProps2.xml><?xml version="1.0" encoding="utf-8"?>
<ds:datastoreItem xmlns:ds="http://schemas.openxmlformats.org/officeDocument/2006/customXml" ds:itemID="{8891C495-F41C-4DB9-9690-065B12776849}"/>
</file>

<file path=customXml/itemProps3.xml><?xml version="1.0" encoding="utf-8"?>
<ds:datastoreItem xmlns:ds="http://schemas.openxmlformats.org/officeDocument/2006/customXml" ds:itemID="{CB606D94-77B3-4E68-B335-DB19F96E30D5}"/>
</file>

<file path=docMetadata/LabelInfo.xml><?xml version="1.0" encoding="utf-8"?>
<clbl:labelList xmlns:clbl="http://schemas.microsoft.com/office/2020/mipLabelMetadata">
  <clbl:label id="{cfc14acf-0085-446f-991e-f82411916a52}" enabled="0" method="" siteId="{cfc14acf-0085-446f-991e-f82411916a52}" removed="1"/>
</clbl:labelList>
</file>

<file path=docProps/app.xml><?xml version="1.0" encoding="utf-8"?>
<Properties xmlns="http://schemas.openxmlformats.org/officeDocument/2006/extended-properties" xmlns:vt="http://schemas.openxmlformats.org/officeDocument/2006/docPropsVTypes">
  <TotalTime>1287</TotalTime>
  <Words>767</Words>
  <Application>Microsoft Office PowerPoint</Application>
  <PresentationFormat>Breedbeeld</PresentationFormat>
  <Paragraphs>62</Paragraphs>
  <Slides>8</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Georgia</vt:lpstr>
      <vt:lpstr>Wingdings</vt:lpstr>
      <vt:lpstr>EN - PPT voor scherm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Sophie van Loon</dc:creator>
  <cp:lastModifiedBy>Genderen, Rosan van</cp:lastModifiedBy>
  <cp:revision>3</cp:revision>
  <dcterms:created xsi:type="dcterms:W3CDTF">2024-02-05T08:42:48Z</dcterms:created>
  <dcterms:modified xsi:type="dcterms:W3CDTF">2024-02-15T15:26:22Z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0x010100DDB06F494E8EB549826C9220B0DBFA18</vt:lpwstr>
  </property>
</Properties>
</file>